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 id="2147483682" r:id="rId2"/>
  </p:sldMasterIdLst>
  <p:notesMasterIdLst>
    <p:notesMasterId r:id="rId18"/>
  </p:notesMasterIdLst>
  <p:sldIdLst>
    <p:sldId id="256" r:id="rId3"/>
    <p:sldId id="261" r:id="rId4"/>
    <p:sldId id="263" r:id="rId5"/>
    <p:sldId id="266" r:id="rId6"/>
    <p:sldId id="258" r:id="rId7"/>
    <p:sldId id="303" r:id="rId8"/>
    <p:sldId id="270" r:id="rId9"/>
    <p:sldId id="271" r:id="rId10"/>
    <p:sldId id="304" r:id="rId11"/>
    <p:sldId id="267" r:id="rId12"/>
    <p:sldId id="291" r:id="rId13"/>
    <p:sldId id="292" r:id="rId14"/>
    <p:sldId id="305" r:id="rId15"/>
    <p:sldId id="287" r:id="rId16"/>
    <p:sldId id="272" r:id="rId17"/>
  </p:sldIdLst>
  <p:sldSz cx="9144000" cy="5143500" type="screen16x9"/>
  <p:notesSz cx="6858000" cy="9144000"/>
  <p:embeddedFontLst>
    <p:embeddedFont>
      <p:font typeface="Century Gothic" panose="020B0502020202020204" pitchFamily="34" charset="0"/>
      <p:regular r:id="rId19"/>
      <p:bold r:id="rId20"/>
      <p:italic r:id="rId21"/>
      <p:boldItalic r:id="rId22"/>
    </p:embeddedFont>
    <p:embeddedFont>
      <p:font typeface="Montserrat ExtraBold" panose="00000900000000000000" pitchFamily="2" charset="0"/>
      <p:bold r:id="rId23"/>
      <p:boldItalic r:id="rId24"/>
    </p:embeddedFont>
    <p:embeddedFont>
      <p:font typeface="Source Sans Pro" panose="020B0503030403020204"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D3F9DC-C8E9-9A17-88F6-95830653798C}" v="410" dt="2026-01-09T13:16:00.414"/>
    <p1510:client id="{A563FCD1-6B5A-4C1D-10E7-C9F235E81CDE}" v="48" dt="2026-01-08T16:10:48.787"/>
    <p1510:client id="{C880375E-5E5F-71B7-C8DE-707ADE8E4A65}" v="340" dt="2026-01-08T17:50:20.442"/>
    <p1510:client id="{F1DA545B-D048-BE91-265D-96C08CED2A73}" v="268" dt="2026-01-08T18:42:42.922"/>
  </p1510:revLst>
</p1510:revInfo>
</file>

<file path=ppt/tableStyles.xml><?xml version="1.0" encoding="utf-8"?>
<a:tblStyleLst xmlns:a="http://schemas.openxmlformats.org/drawingml/2006/main" def="{085833E2-6AC1-4BBA-8F16-2C8D0C6849E9}">
  <a:tblStyle styleId="{085833E2-6AC1-4BBA-8F16-2C8D0C6849E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1.xml"/><Relationship Id="rId21" Type="http://schemas.openxmlformats.org/officeDocument/2006/relationships/font" Target="fonts/font3.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33"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8.xml"/><Relationship Id="rId19" Type="http://schemas.openxmlformats.org/officeDocument/2006/relationships/font" Target="fonts/font1.fntdata"/><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viewProps" Target="viewProps.xml"/><Relationship Id="rId8" Type="http://schemas.openxmlformats.org/officeDocument/2006/relationships/slide" Target="slides/slide6.xml"/></Relationships>
</file>

<file path=ppt/media/image1.png>
</file>

<file path=ppt/media/image2.jpe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cec4d2707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cec4d2707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df7eaf6f88_0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df7eaf6f88_0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
        <p:cNvGrpSpPr/>
        <p:nvPr/>
      </p:nvGrpSpPr>
      <p:grpSpPr>
        <a:xfrm>
          <a:off x="0" y="0"/>
          <a:ext cx="0" cy="0"/>
          <a:chOff x="0" y="0"/>
          <a:chExt cx="0" cy="0"/>
        </a:xfrm>
      </p:grpSpPr>
      <p:sp>
        <p:nvSpPr>
          <p:cNvPr id="1321" name="Google Shape;1321;gddcf92c73b_0_2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2" name="Google Shape;1322;gddcf92c73b_0_2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ddcf92c73b_0_2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ddcf92c73b_0_2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062A30EC-C9F4-334F-92E5-22A4346216C8}"/>
            </a:ext>
          </a:extLst>
        </p:cNvPr>
        <p:cNvGrpSpPr/>
        <p:nvPr/>
      </p:nvGrpSpPr>
      <p:grpSpPr>
        <a:xfrm>
          <a:off x="0" y="0"/>
          <a:ext cx="0" cy="0"/>
          <a:chOff x="0" y="0"/>
          <a:chExt cx="0" cy="0"/>
        </a:xfrm>
      </p:grpSpPr>
      <p:sp>
        <p:nvSpPr>
          <p:cNvPr id="420" name="Google Shape;420;gb6ce52c015_0_20924:notes">
            <a:extLst>
              <a:ext uri="{FF2B5EF4-FFF2-40B4-BE49-F238E27FC236}">
                <a16:creationId xmlns:a16="http://schemas.microsoft.com/office/drawing/2014/main" id="{423E7409-B5AA-7294-9C54-6035682802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a:extLst>
              <a:ext uri="{FF2B5EF4-FFF2-40B4-BE49-F238E27FC236}">
                <a16:creationId xmlns:a16="http://schemas.microsoft.com/office/drawing/2014/main" id="{D40C938B-DCEF-92D2-7189-60FBF8D055B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8187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
        <p:cNvGrpSpPr/>
        <p:nvPr/>
      </p:nvGrpSpPr>
      <p:grpSpPr>
        <a:xfrm>
          <a:off x="0" y="0"/>
          <a:ext cx="0" cy="0"/>
          <a:chOff x="0" y="0"/>
          <a:chExt cx="0" cy="0"/>
        </a:xfrm>
      </p:grpSpPr>
      <p:sp>
        <p:nvSpPr>
          <p:cNvPr id="1233" name="Google Shape;1233;gddcf92c73b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4" name="Google Shape;1234;gddcf92c73b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
        <p:cNvGrpSpPr/>
        <p:nvPr/>
      </p:nvGrpSpPr>
      <p:grpSpPr>
        <a:xfrm>
          <a:off x="0" y="0"/>
          <a:ext cx="0" cy="0"/>
          <a:chOff x="0" y="0"/>
          <a:chExt cx="0" cy="0"/>
        </a:xfrm>
      </p:grpSpPr>
      <p:sp>
        <p:nvSpPr>
          <p:cNvPr id="839" name="Google Shape;839;gdf7eaf6f88_0_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 name="Google Shape;840;gdf7eaf6f88_0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df7eaf6f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df7eaf6f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2"/>
        <p:cNvGrpSpPr/>
        <p:nvPr/>
      </p:nvGrpSpPr>
      <p:grpSpPr>
        <a:xfrm>
          <a:off x="0" y="0"/>
          <a:ext cx="0" cy="0"/>
          <a:chOff x="0" y="0"/>
          <a:chExt cx="0" cy="0"/>
        </a:xfrm>
      </p:grpSpPr>
      <p:sp>
        <p:nvSpPr>
          <p:cNvPr id="653" name="Google Shape;653;gdf7eaf6f88_0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 name="Google Shape;654;gdf7eaf6f88_0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b6ce52c015_0_20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62B11071-9ADA-87BE-A8B8-084A4EC15090}"/>
            </a:ext>
          </a:extLst>
        </p:cNvPr>
        <p:cNvGrpSpPr/>
        <p:nvPr/>
      </p:nvGrpSpPr>
      <p:grpSpPr>
        <a:xfrm>
          <a:off x="0" y="0"/>
          <a:ext cx="0" cy="0"/>
          <a:chOff x="0" y="0"/>
          <a:chExt cx="0" cy="0"/>
        </a:xfrm>
      </p:grpSpPr>
      <p:sp>
        <p:nvSpPr>
          <p:cNvPr id="420" name="Google Shape;420;gb6ce52c015_0_20924:notes">
            <a:extLst>
              <a:ext uri="{FF2B5EF4-FFF2-40B4-BE49-F238E27FC236}">
                <a16:creationId xmlns:a16="http://schemas.microsoft.com/office/drawing/2014/main" id="{03F9C449-B70B-6208-342C-F386D869CF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a:extLst>
              <a:ext uri="{FF2B5EF4-FFF2-40B4-BE49-F238E27FC236}">
                <a16:creationId xmlns:a16="http://schemas.microsoft.com/office/drawing/2014/main" id="{749E0A24-B6C4-4CDA-1B8D-D06864334E3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3513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df7eaf6f88_0_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df7eaf6f88_0_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df7eaf6f88_0_8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df7eaf6f88_0_8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a:extLst>
            <a:ext uri="{FF2B5EF4-FFF2-40B4-BE49-F238E27FC236}">
              <a16:creationId xmlns:a16="http://schemas.microsoft.com/office/drawing/2014/main" id="{21154131-AFE9-4770-C60D-90B162CA2EE0}"/>
            </a:ext>
          </a:extLst>
        </p:cNvPr>
        <p:cNvGrpSpPr/>
        <p:nvPr/>
      </p:nvGrpSpPr>
      <p:grpSpPr>
        <a:xfrm>
          <a:off x="0" y="0"/>
          <a:ext cx="0" cy="0"/>
          <a:chOff x="0" y="0"/>
          <a:chExt cx="0" cy="0"/>
        </a:xfrm>
      </p:grpSpPr>
      <p:sp>
        <p:nvSpPr>
          <p:cNvPr id="420" name="Google Shape;420;gb6ce52c015_0_20924:notes">
            <a:extLst>
              <a:ext uri="{FF2B5EF4-FFF2-40B4-BE49-F238E27FC236}">
                <a16:creationId xmlns:a16="http://schemas.microsoft.com/office/drawing/2014/main" id="{723023BD-B54E-B18A-82F6-71D50EC4E39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b6ce52c015_0_20924:notes">
            <a:extLst>
              <a:ext uri="{FF2B5EF4-FFF2-40B4-BE49-F238E27FC236}">
                <a16:creationId xmlns:a16="http://schemas.microsoft.com/office/drawing/2014/main" id="{E3FF82E9-451A-C881-C990-8BE1C7166C7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010443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lt1"/>
            </a:gs>
            <a:gs pos="100000">
              <a:schemeClr val="dk2"/>
            </a:gs>
          </a:gsLst>
          <a:lin ang="8100019"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56600" y="1663950"/>
            <a:ext cx="3853200" cy="16914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56600" y="3484263"/>
            <a:ext cx="4242600" cy="3933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rot="10800000">
            <a:off x="-1128850" y="-1939175"/>
            <a:ext cx="3460500" cy="3460500"/>
          </a:xfrm>
          <a:prstGeom prst="blockArc">
            <a:avLst>
              <a:gd name="adj1" fmla="val 5458868"/>
              <a:gd name="adj2" fmla="val 64197"/>
              <a:gd name="adj3" fmla="val 1843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64125" y="4267500"/>
            <a:ext cx="1726500" cy="492000"/>
          </a:xfrm>
          <a:prstGeom prst="roundRect">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850600" y="-1576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14" name="Google Shape;14;p2"/>
          <p:cNvSpPr/>
          <p:nvPr/>
        </p:nvSpPr>
        <p:spPr>
          <a:xfrm>
            <a:off x="137755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chemeClr val="lt1"/>
            </a:gs>
            <a:gs pos="100000">
              <a:schemeClr val="dk2"/>
            </a:gs>
          </a:gsLst>
          <a:lin ang="18900732" scaled="0"/>
        </a:gradFill>
        <a:effectLst/>
      </p:bgPr>
    </p:bg>
    <p:spTree>
      <p:nvGrpSpPr>
        <p:cNvPr id="1" name="Shape 90"/>
        <p:cNvGrpSpPr/>
        <p:nvPr/>
      </p:nvGrpSpPr>
      <p:grpSpPr>
        <a:xfrm>
          <a:off x="0" y="0"/>
          <a:ext cx="0" cy="0"/>
          <a:chOff x="0" y="0"/>
          <a:chExt cx="0" cy="0"/>
        </a:xfrm>
      </p:grpSpPr>
      <p:sp>
        <p:nvSpPr>
          <p:cNvPr id="91" name="Google Shape;91;p11"/>
          <p:cNvSpPr txBox="1">
            <a:spLocks noGrp="1"/>
          </p:cNvSpPr>
          <p:nvPr>
            <p:ph type="title" hasCustomPrompt="1"/>
          </p:nvPr>
        </p:nvSpPr>
        <p:spPr>
          <a:xfrm>
            <a:off x="1284000" y="1158700"/>
            <a:ext cx="6576000" cy="2100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2" name="Google Shape;92;p11"/>
          <p:cNvSpPr txBox="1">
            <a:spLocks noGrp="1"/>
          </p:cNvSpPr>
          <p:nvPr>
            <p:ph type="subTitle" idx="1"/>
          </p:nvPr>
        </p:nvSpPr>
        <p:spPr>
          <a:xfrm>
            <a:off x="1284000" y="318287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93" name="Google Shape;93;p11"/>
          <p:cNvSpPr/>
          <p:nvPr/>
        </p:nvSpPr>
        <p:spPr>
          <a:xfrm>
            <a:off x="-1154375" y="3902325"/>
            <a:ext cx="3460500" cy="3460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7790531">
            <a:off x="5581289" y="-5170108"/>
            <a:ext cx="4621887" cy="7189143"/>
          </a:xfrm>
          <a:custGeom>
            <a:avLst/>
            <a:gdLst/>
            <a:ahLst/>
            <a:cxnLst/>
            <a:rect l="l" t="t" r="r" b="b"/>
            <a:pathLst>
              <a:path w="62779" h="97650" extrusionOk="0">
                <a:moveTo>
                  <a:pt x="26523" y="1"/>
                </a:moveTo>
                <a:lnTo>
                  <a:pt x="24724" y="93"/>
                </a:lnTo>
                <a:lnTo>
                  <a:pt x="23156" y="277"/>
                </a:lnTo>
                <a:lnTo>
                  <a:pt x="21403" y="462"/>
                </a:lnTo>
                <a:lnTo>
                  <a:pt x="19927" y="785"/>
                </a:lnTo>
                <a:lnTo>
                  <a:pt x="17021" y="1523"/>
                </a:lnTo>
                <a:lnTo>
                  <a:pt x="15638" y="2030"/>
                </a:lnTo>
                <a:lnTo>
                  <a:pt x="14300" y="2538"/>
                </a:lnTo>
                <a:lnTo>
                  <a:pt x="12132" y="3599"/>
                </a:lnTo>
                <a:lnTo>
                  <a:pt x="10979" y="4198"/>
                </a:lnTo>
                <a:lnTo>
                  <a:pt x="10010" y="4752"/>
                </a:lnTo>
                <a:lnTo>
                  <a:pt x="9088" y="5305"/>
                </a:lnTo>
                <a:lnTo>
                  <a:pt x="8165" y="5951"/>
                </a:lnTo>
                <a:lnTo>
                  <a:pt x="6643" y="7104"/>
                </a:lnTo>
                <a:lnTo>
                  <a:pt x="5398" y="8119"/>
                </a:lnTo>
                <a:lnTo>
                  <a:pt x="4245" y="9226"/>
                </a:lnTo>
                <a:lnTo>
                  <a:pt x="1" y="13792"/>
                </a:lnTo>
                <a:lnTo>
                  <a:pt x="6551" y="19789"/>
                </a:lnTo>
                <a:lnTo>
                  <a:pt x="9549" y="16514"/>
                </a:lnTo>
                <a:lnTo>
                  <a:pt x="10518" y="15453"/>
                </a:lnTo>
                <a:lnTo>
                  <a:pt x="11163" y="14853"/>
                </a:lnTo>
                <a:lnTo>
                  <a:pt x="12086" y="14069"/>
                </a:lnTo>
                <a:lnTo>
                  <a:pt x="13239" y="13193"/>
                </a:lnTo>
                <a:lnTo>
                  <a:pt x="13793" y="12824"/>
                </a:lnTo>
                <a:lnTo>
                  <a:pt x="14485" y="12409"/>
                </a:lnTo>
                <a:lnTo>
                  <a:pt x="15269" y="11947"/>
                </a:lnTo>
                <a:lnTo>
                  <a:pt x="16053" y="11532"/>
                </a:lnTo>
                <a:lnTo>
                  <a:pt x="17806" y="10702"/>
                </a:lnTo>
                <a:lnTo>
                  <a:pt x="18682" y="10333"/>
                </a:lnTo>
                <a:lnTo>
                  <a:pt x="19604" y="10010"/>
                </a:lnTo>
                <a:lnTo>
                  <a:pt x="21819" y="9457"/>
                </a:lnTo>
                <a:lnTo>
                  <a:pt x="22879" y="9226"/>
                </a:lnTo>
                <a:lnTo>
                  <a:pt x="24079" y="9088"/>
                </a:lnTo>
                <a:lnTo>
                  <a:pt x="25370" y="8949"/>
                </a:lnTo>
                <a:lnTo>
                  <a:pt x="26662" y="8857"/>
                </a:lnTo>
                <a:lnTo>
                  <a:pt x="27953" y="8857"/>
                </a:lnTo>
                <a:lnTo>
                  <a:pt x="29383" y="8949"/>
                </a:lnTo>
                <a:lnTo>
                  <a:pt x="30813" y="9088"/>
                </a:lnTo>
                <a:lnTo>
                  <a:pt x="32289" y="9318"/>
                </a:lnTo>
                <a:lnTo>
                  <a:pt x="33904" y="9641"/>
                </a:lnTo>
                <a:lnTo>
                  <a:pt x="35564" y="10056"/>
                </a:lnTo>
                <a:lnTo>
                  <a:pt x="36256" y="10287"/>
                </a:lnTo>
                <a:lnTo>
                  <a:pt x="37086" y="10564"/>
                </a:lnTo>
                <a:lnTo>
                  <a:pt x="37824" y="10840"/>
                </a:lnTo>
                <a:lnTo>
                  <a:pt x="38470" y="11071"/>
                </a:lnTo>
                <a:lnTo>
                  <a:pt x="39900" y="11809"/>
                </a:lnTo>
                <a:lnTo>
                  <a:pt x="40546" y="12178"/>
                </a:lnTo>
                <a:lnTo>
                  <a:pt x="42529" y="13470"/>
                </a:lnTo>
                <a:lnTo>
                  <a:pt x="43774" y="14438"/>
                </a:lnTo>
                <a:lnTo>
                  <a:pt x="44328" y="14946"/>
                </a:lnTo>
                <a:lnTo>
                  <a:pt x="44881" y="15453"/>
                </a:lnTo>
                <a:lnTo>
                  <a:pt x="45435" y="16006"/>
                </a:lnTo>
                <a:lnTo>
                  <a:pt x="46634" y="17252"/>
                </a:lnTo>
                <a:lnTo>
                  <a:pt x="47049" y="17805"/>
                </a:lnTo>
                <a:lnTo>
                  <a:pt x="48018" y="19051"/>
                </a:lnTo>
                <a:lnTo>
                  <a:pt x="48941" y="20388"/>
                </a:lnTo>
                <a:lnTo>
                  <a:pt x="49771" y="21772"/>
                </a:lnTo>
                <a:lnTo>
                  <a:pt x="50555" y="23248"/>
                </a:lnTo>
                <a:lnTo>
                  <a:pt x="51247" y="24724"/>
                </a:lnTo>
                <a:lnTo>
                  <a:pt x="51847" y="26246"/>
                </a:lnTo>
                <a:lnTo>
                  <a:pt x="52446" y="27769"/>
                </a:lnTo>
                <a:lnTo>
                  <a:pt x="52861" y="29245"/>
                </a:lnTo>
                <a:lnTo>
                  <a:pt x="53230" y="30859"/>
                </a:lnTo>
                <a:lnTo>
                  <a:pt x="53507" y="32381"/>
                </a:lnTo>
                <a:lnTo>
                  <a:pt x="53738" y="33996"/>
                </a:lnTo>
                <a:lnTo>
                  <a:pt x="53876" y="35564"/>
                </a:lnTo>
                <a:lnTo>
                  <a:pt x="53922" y="36994"/>
                </a:lnTo>
                <a:lnTo>
                  <a:pt x="53830" y="38516"/>
                </a:lnTo>
                <a:lnTo>
                  <a:pt x="53738" y="40038"/>
                </a:lnTo>
                <a:lnTo>
                  <a:pt x="53507" y="41376"/>
                </a:lnTo>
                <a:lnTo>
                  <a:pt x="53230" y="42667"/>
                </a:lnTo>
                <a:lnTo>
                  <a:pt x="53046" y="43405"/>
                </a:lnTo>
                <a:lnTo>
                  <a:pt x="52861" y="44005"/>
                </a:lnTo>
                <a:lnTo>
                  <a:pt x="52677" y="44512"/>
                </a:lnTo>
                <a:lnTo>
                  <a:pt x="52400" y="45204"/>
                </a:lnTo>
                <a:lnTo>
                  <a:pt x="52123" y="45850"/>
                </a:lnTo>
                <a:lnTo>
                  <a:pt x="51847" y="46357"/>
                </a:lnTo>
                <a:lnTo>
                  <a:pt x="51570" y="46865"/>
                </a:lnTo>
                <a:lnTo>
                  <a:pt x="50924" y="48018"/>
                </a:lnTo>
                <a:lnTo>
                  <a:pt x="50647" y="48341"/>
                </a:lnTo>
                <a:lnTo>
                  <a:pt x="49817" y="49355"/>
                </a:lnTo>
                <a:lnTo>
                  <a:pt x="48802" y="50416"/>
                </a:lnTo>
                <a:lnTo>
                  <a:pt x="47741" y="51523"/>
                </a:lnTo>
                <a:lnTo>
                  <a:pt x="46634" y="52630"/>
                </a:lnTo>
                <a:lnTo>
                  <a:pt x="42898" y="56090"/>
                </a:lnTo>
                <a:lnTo>
                  <a:pt x="40269" y="58442"/>
                </a:lnTo>
                <a:lnTo>
                  <a:pt x="34780" y="63285"/>
                </a:lnTo>
                <a:lnTo>
                  <a:pt x="31966" y="65822"/>
                </a:lnTo>
                <a:lnTo>
                  <a:pt x="29245" y="68359"/>
                </a:lnTo>
                <a:lnTo>
                  <a:pt x="26570" y="70896"/>
                </a:lnTo>
                <a:lnTo>
                  <a:pt x="25278" y="72188"/>
                </a:lnTo>
                <a:lnTo>
                  <a:pt x="23986" y="73618"/>
                </a:lnTo>
                <a:lnTo>
                  <a:pt x="22741" y="74955"/>
                </a:lnTo>
                <a:lnTo>
                  <a:pt x="20527" y="77677"/>
                </a:lnTo>
                <a:lnTo>
                  <a:pt x="19374" y="79245"/>
                </a:lnTo>
                <a:lnTo>
                  <a:pt x="18451" y="80629"/>
                </a:lnTo>
                <a:lnTo>
                  <a:pt x="17483" y="82151"/>
                </a:lnTo>
                <a:lnTo>
                  <a:pt x="16652" y="83673"/>
                </a:lnTo>
                <a:lnTo>
                  <a:pt x="15822" y="85334"/>
                </a:lnTo>
                <a:lnTo>
                  <a:pt x="15223" y="86902"/>
                </a:lnTo>
                <a:lnTo>
                  <a:pt x="14669" y="88516"/>
                </a:lnTo>
                <a:lnTo>
                  <a:pt x="14208" y="90131"/>
                </a:lnTo>
                <a:lnTo>
                  <a:pt x="13977" y="91238"/>
                </a:lnTo>
                <a:lnTo>
                  <a:pt x="13285" y="96496"/>
                </a:lnTo>
                <a:lnTo>
                  <a:pt x="22049" y="97649"/>
                </a:lnTo>
                <a:lnTo>
                  <a:pt x="22741" y="92714"/>
                </a:lnTo>
                <a:lnTo>
                  <a:pt x="22833" y="92299"/>
                </a:lnTo>
                <a:lnTo>
                  <a:pt x="23110" y="91192"/>
                </a:lnTo>
                <a:lnTo>
                  <a:pt x="23479" y="90039"/>
                </a:lnTo>
                <a:lnTo>
                  <a:pt x="23940" y="88931"/>
                </a:lnTo>
                <a:lnTo>
                  <a:pt x="24448" y="87824"/>
                </a:lnTo>
                <a:lnTo>
                  <a:pt x="25093" y="86717"/>
                </a:lnTo>
                <a:lnTo>
                  <a:pt x="25831" y="85564"/>
                </a:lnTo>
                <a:lnTo>
                  <a:pt x="26616" y="84365"/>
                </a:lnTo>
                <a:lnTo>
                  <a:pt x="27446" y="83212"/>
                </a:lnTo>
                <a:lnTo>
                  <a:pt x="29429" y="80813"/>
                </a:lnTo>
                <a:lnTo>
                  <a:pt x="30490" y="79614"/>
                </a:lnTo>
                <a:lnTo>
                  <a:pt x="31597" y="78415"/>
                </a:lnTo>
                <a:lnTo>
                  <a:pt x="32750" y="77262"/>
                </a:lnTo>
                <a:lnTo>
                  <a:pt x="35287" y="74817"/>
                </a:lnTo>
                <a:lnTo>
                  <a:pt x="37916" y="72372"/>
                </a:lnTo>
                <a:lnTo>
                  <a:pt x="40638" y="69928"/>
                </a:lnTo>
                <a:lnTo>
                  <a:pt x="46127" y="65084"/>
                </a:lnTo>
                <a:lnTo>
                  <a:pt x="48848" y="62686"/>
                </a:lnTo>
                <a:lnTo>
                  <a:pt x="52723" y="59088"/>
                </a:lnTo>
                <a:lnTo>
                  <a:pt x="54061" y="57750"/>
                </a:lnTo>
                <a:lnTo>
                  <a:pt x="55214" y="56551"/>
                </a:lnTo>
                <a:lnTo>
                  <a:pt x="56413" y="55260"/>
                </a:lnTo>
                <a:lnTo>
                  <a:pt x="57658" y="53784"/>
                </a:lnTo>
                <a:lnTo>
                  <a:pt x="58304" y="52861"/>
                </a:lnTo>
                <a:lnTo>
                  <a:pt x="59227" y="51339"/>
                </a:lnTo>
                <a:lnTo>
                  <a:pt x="59734" y="50416"/>
                </a:lnTo>
                <a:lnTo>
                  <a:pt x="60149" y="49540"/>
                </a:lnTo>
                <a:lnTo>
                  <a:pt x="60518" y="48710"/>
                </a:lnTo>
                <a:lnTo>
                  <a:pt x="60887" y="47833"/>
                </a:lnTo>
                <a:lnTo>
                  <a:pt x="61256" y="46819"/>
                </a:lnTo>
                <a:lnTo>
                  <a:pt x="61533" y="45850"/>
                </a:lnTo>
                <a:lnTo>
                  <a:pt x="61764" y="44973"/>
                </a:lnTo>
                <a:lnTo>
                  <a:pt x="61994" y="44005"/>
                </a:lnTo>
                <a:lnTo>
                  <a:pt x="62271" y="42944"/>
                </a:lnTo>
                <a:lnTo>
                  <a:pt x="62502" y="41099"/>
                </a:lnTo>
                <a:lnTo>
                  <a:pt x="62686" y="39162"/>
                </a:lnTo>
                <a:lnTo>
                  <a:pt x="62778" y="37086"/>
                </a:lnTo>
                <a:lnTo>
                  <a:pt x="62732" y="35010"/>
                </a:lnTo>
                <a:lnTo>
                  <a:pt x="62548" y="33027"/>
                </a:lnTo>
                <a:lnTo>
                  <a:pt x="62271" y="31136"/>
                </a:lnTo>
                <a:lnTo>
                  <a:pt x="61902" y="29152"/>
                </a:lnTo>
                <a:lnTo>
                  <a:pt x="61487" y="27169"/>
                </a:lnTo>
                <a:lnTo>
                  <a:pt x="60841" y="25001"/>
                </a:lnTo>
                <a:lnTo>
                  <a:pt x="60149" y="23110"/>
                </a:lnTo>
                <a:lnTo>
                  <a:pt x="59411" y="21265"/>
                </a:lnTo>
                <a:lnTo>
                  <a:pt x="58535" y="19374"/>
                </a:lnTo>
                <a:lnTo>
                  <a:pt x="57566" y="17529"/>
                </a:lnTo>
                <a:lnTo>
                  <a:pt x="56413" y="15591"/>
                </a:lnTo>
                <a:lnTo>
                  <a:pt x="55260" y="13931"/>
                </a:lnTo>
                <a:lnTo>
                  <a:pt x="53968" y="12224"/>
                </a:lnTo>
                <a:lnTo>
                  <a:pt x="53276" y="11394"/>
                </a:lnTo>
                <a:lnTo>
                  <a:pt x="51847" y="9918"/>
                </a:lnTo>
                <a:lnTo>
                  <a:pt x="51108" y="9134"/>
                </a:lnTo>
                <a:lnTo>
                  <a:pt x="50324" y="8396"/>
                </a:lnTo>
                <a:lnTo>
                  <a:pt x="49494" y="7704"/>
                </a:lnTo>
                <a:lnTo>
                  <a:pt x="47787" y="6274"/>
                </a:lnTo>
                <a:lnTo>
                  <a:pt x="45066" y="4567"/>
                </a:lnTo>
                <a:lnTo>
                  <a:pt x="44143" y="4014"/>
                </a:lnTo>
                <a:lnTo>
                  <a:pt x="42160" y="3045"/>
                </a:lnTo>
                <a:lnTo>
                  <a:pt x="41145" y="2630"/>
                </a:lnTo>
                <a:lnTo>
                  <a:pt x="40084" y="2215"/>
                </a:lnTo>
                <a:lnTo>
                  <a:pt x="39116" y="1892"/>
                </a:lnTo>
                <a:lnTo>
                  <a:pt x="38009" y="1523"/>
                </a:lnTo>
                <a:lnTo>
                  <a:pt x="35933" y="1016"/>
                </a:lnTo>
                <a:lnTo>
                  <a:pt x="33950" y="600"/>
                </a:lnTo>
                <a:lnTo>
                  <a:pt x="31920" y="277"/>
                </a:lnTo>
                <a:lnTo>
                  <a:pt x="30075" y="139"/>
                </a:lnTo>
                <a:lnTo>
                  <a:pt x="28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1"/>
          <p:cNvSpPr/>
          <p:nvPr/>
        </p:nvSpPr>
        <p:spPr>
          <a:xfrm rot="-5400000">
            <a:off x="-1370000" y="165917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96" name="Google Shape;96;p11"/>
          <p:cNvSpPr/>
          <p:nvPr/>
        </p:nvSpPr>
        <p:spPr>
          <a:xfrm>
            <a:off x="3651725"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98"/>
        <p:cNvGrpSpPr/>
        <p:nvPr/>
      </p:nvGrpSpPr>
      <p:grpSpPr>
        <a:xfrm>
          <a:off x="0" y="0"/>
          <a:ext cx="0" cy="0"/>
          <a:chOff x="0" y="0"/>
          <a:chExt cx="0" cy="0"/>
        </a:xfrm>
      </p:grpSpPr>
      <p:sp>
        <p:nvSpPr>
          <p:cNvPr id="99" name="Google Shape;99;p13"/>
          <p:cNvSpPr txBox="1">
            <a:spLocks noGrp="1"/>
          </p:cNvSpPr>
          <p:nvPr>
            <p:ph type="title"/>
          </p:nvPr>
        </p:nvSpPr>
        <p:spPr>
          <a:xfrm>
            <a:off x="2143783" y="1537898"/>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0" name="Google Shape;100;p13"/>
          <p:cNvSpPr txBox="1">
            <a:spLocks noGrp="1"/>
          </p:cNvSpPr>
          <p:nvPr>
            <p:ph type="subTitle" idx="1"/>
          </p:nvPr>
        </p:nvSpPr>
        <p:spPr>
          <a:xfrm>
            <a:off x="2143783" y="2002488"/>
            <a:ext cx="2305500" cy="52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1" name="Google Shape;101;p13"/>
          <p:cNvSpPr txBox="1">
            <a:spLocks noGrp="1"/>
          </p:cNvSpPr>
          <p:nvPr>
            <p:ph type="title" idx="2"/>
          </p:nvPr>
        </p:nvSpPr>
        <p:spPr>
          <a:xfrm>
            <a:off x="5997153" y="1537898"/>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2" name="Google Shape;102;p13"/>
          <p:cNvSpPr txBox="1">
            <a:spLocks noGrp="1"/>
          </p:cNvSpPr>
          <p:nvPr>
            <p:ph type="subTitle" idx="3"/>
          </p:nvPr>
        </p:nvSpPr>
        <p:spPr>
          <a:xfrm>
            <a:off x="5997154" y="2002488"/>
            <a:ext cx="2305500" cy="52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3" name="Google Shape;103;p13"/>
          <p:cNvSpPr txBox="1">
            <a:spLocks noGrp="1"/>
          </p:cNvSpPr>
          <p:nvPr>
            <p:ph type="title" idx="4"/>
          </p:nvPr>
        </p:nvSpPr>
        <p:spPr>
          <a:xfrm>
            <a:off x="2143783" y="3048561"/>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4" name="Google Shape;104;p13"/>
          <p:cNvSpPr txBox="1">
            <a:spLocks noGrp="1"/>
          </p:cNvSpPr>
          <p:nvPr>
            <p:ph type="subTitle" idx="5"/>
          </p:nvPr>
        </p:nvSpPr>
        <p:spPr>
          <a:xfrm>
            <a:off x="2143783" y="3513162"/>
            <a:ext cx="2305500" cy="52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5" name="Google Shape;105;p13"/>
          <p:cNvSpPr txBox="1">
            <a:spLocks noGrp="1"/>
          </p:cNvSpPr>
          <p:nvPr>
            <p:ph type="title" idx="6"/>
          </p:nvPr>
        </p:nvSpPr>
        <p:spPr>
          <a:xfrm>
            <a:off x="5997153" y="3048561"/>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6" name="Google Shape;106;p13"/>
          <p:cNvSpPr txBox="1">
            <a:spLocks noGrp="1"/>
          </p:cNvSpPr>
          <p:nvPr>
            <p:ph type="subTitle" idx="7"/>
          </p:nvPr>
        </p:nvSpPr>
        <p:spPr>
          <a:xfrm>
            <a:off x="5997154" y="3513162"/>
            <a:ext cx="2305500" cy="52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7" name="Google Shape;107;p13"/>
          <p:cNvSpPr txBox="1">
            <a:spLocks noGrp="1"/>
          </p:cNvSpPr>
          <p:nvPr>
            <p:ph type="title" idx="8" hasCustomPrompt="1"/>
          </p:nvPr>
        </p:nvSpPr>
        <p:spPr>
          <a:xfrm>
            <a:off x="948296" y="1521275"/>
            <a:ext cx="1048200" cy="1048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7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8" name="Google Shape;108;p13"/>
          <p:cNvSpPr txBox="1">
            <a:spLocks noGrp="1"/>
          </p:cNvSpPr>
          <p:nvPr>
            <p:ph type="title" idx="9" hasCustomPrompt="1"/>
          </p:nvPr>
        </p:nvSpPr>
        <p:spPr>
          <a:xfrm>
            <a:off x="948296" y="3000775"/>
            <a:ext cx="1048200" cy="1048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7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9" name="Google Shape;109;p13"/>
          <p:cNvSpPr txBox="1">
            <a:spLocks noGrp="1"/>
          </p:cNvSpPr>
          <p:nvPr>
            <p:ph type="title" idx="13" hasCustomPrompt="1"/>
          </p:nvPr>
        </p:nvSpPr>
        <p:spPr>
          <a:xfrm>
            <a:off x="4798471" y="1521275"/>
            <a:ext cx="1048200" cy="1048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7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0" name="Google Shape;110;p13"/>
          <p:cNvSpPr txBox="1">
            <a:spLocks noGrp="1"/>
          </p:cNvSpPr>
          <p:nvPr>
            <p:ph type="title" idx="14" hasCustomPrompt="1"/>
          </p:nvPr>
        </p:nvSpPr>
        <p:spPr>
          <a:xfrm>
            <a:off x="4798471" y="3000775"/>
            <a:ext cx="1048200" cy="1048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7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1" name="Google Shape;111;p13"/>
          <p:cNvSpPr txBox="1">
            <a:spLocks noGrp="1"/>
          </p:cNvSpPr>
          <p:nvPr>
            <p:ph type="title" idx="15"/>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12" name="Google Shape;112;p13"/>
          <p:cNvSpPr/>
          <p:nvPr/>
        </p:nvSpPr>
        <p:spPr>
          <a:xfrm flipH="1">
            <a:off x="-3276795" y="-2826762"/>
            <a:ext cx="5577900" cy="5577900"/>
          </a:xfrm>
          <a:prstGeom prst="blockArc">
            <a:avLst>
              <a:gd name="adj1" fmla="val 5458868"/>
              <a:gd name="adj2" fmla="val 21490218"/>
              <a:gd name="adj3" fmla="val 14275"/>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13"/>
          <p:cNvGrpSpPr/>
          <p:nvPr/>
        </p:nvGrpSpPr>
        <p:grpSpPr>
          <a:xfrm flipH="1">
            <a:off x="8300117" y="383970"/>
            <a:ext cx="492036" cy="492056"/>
            <a:chOff x="238125" y="1209825"/>
            <a:chExt cx="621650" cy="621675"/>
          </a:xfrm>
        </p:grpSpPr>
        <p:sp>
          <p:nvSpPr>
            <p:cNvPr id="114" name="Google Shape;114;p13"/>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3"/>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3"/>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13"/>
          <p:cNvSpPr/>
          <p:nvPr/>
        </p:nvSpPr>
        <p:spPr>
          <a:xfrm flipH="1">
            <a:off x="7018002" y="4039050"/>
            <a:ext cx="3460500" cy="3460500"/>
          </a:xfrm>
          <a:prstGeom prst="blockArc">
            <a:avLst>
              <a:gd name="adj1" fmla="val 5458868"/>
              <a:gd name="adj2" fmla="val 64197"/>
              <a:gd name="adj3" fmla="val 1843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13"/>
          <p:cNvGrpSpPr/>
          <p:nvPr/>
        </p:nvGrpSpPr>
        <p:grpSpPr>
          <a:xfrm flipH="1">
            <a:off x="275142" y="4267470"/>
            <a:ext cx="492036" cy="492056"/>
            <a:chOff x="238125" y="1209825"/>
            <a:chExt cx="621650" cy="621675"/>
          </a:xfrm>
        </p:grpSpPr>
        <p:sp>
          <p:nvSpPr>
            <p:cNvPr id="124" name="Google Shape;124;p13"/>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bg>
      <p:bgPr>
        <a:gradFill>
          <a:gsLst>
            <a:gs pos="0">
              <a:schemeClr val="accent2"/>
            </a:gs>
            <a:gs pos="100000">
              <a:schemeClr val="lt1"/>
            </a:gs>
          </a:gsLst>
          <a:lin ang="5400700" scaled="0"/>
        </a:gradFill>
        <a:effectLst/>
      </p:bgPr>
    </p:bg>
    <p:spTree>
      <p:nvGrpSpPr>
        <p:cNvPr id="1" name="Shape 132"/>
        <p:cNvGrpSpPr/>
        <p:nvPr/>
      </p:nvGrpSpPr>
      <p:grpSpPr>
        <a:xfrm>
          <a:off x="0" y="0"/>
          <a:ext cx="0" cy="0"/>
          <a:chOff x="0" y="0"/>
          <a:chExt cx="0" cy="0"/>
        </a:xfrm>
      </p:grpSpPr>
      <p:sp>
        <p:nvSpPr>
          <p:cNvPr id="133" name="Google Shape;133;p14"/>
          <p:cNvSpPr txBox="1">
            <a:spLocks noGrp="1"/>
          </p:cNvSpPr>
          <p:nvPr>
            <p:ph type="title"/>
          </p:nvPr>
        </p:nvSpPr>
        <p:spPr>
          <a:xfrm>
            <a:off x="2391900" y="3024613"/>
            <a:ext cx="4360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34" name="Google Shape;134;p14"/>
          <p:cNvSpPr txBox="1">
            <a:spLocks noGrp="1"/>
          </p:cNvSpPr>
          <p:nvPr>
            <p:ph type="subTitle" idx="1"/>
          </p:nvPr>
        </p:nvSpPr>
        <p:spPr>
          <a:xfrm>
            <a:off x="1956450" y="1586988"/>
            <a:ext cx="5231100" cy="12720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5" name="Google Shape;135;p14"/>
          <p:cNvSpPr/>
          <p:nvPr/>
        </p:nvSpPr>
        <p:spPr>
          <a:xfrm>
            <a:off x="3205150" y="490187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136" name="Google Shape;136;p14"/>
          <p:cNvSpPr/>
          <p:nvPr/>
        </p:nvSpPr>
        <p:spPr>
          <a:xfrm rot="-5400000">
            <a:off x="-1527775" y="214197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137" name="Google Shape;137;p14"/>
          <p:cNvSpPr/>
          <p:nvPr/>
        </p:nvSpPr>
        <p:spPr>
          <a:xfrm rot="10800000">
            <a:off x="2410652" y="-3251175"/>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6799248" y="3902325"/>
            <a:ext cx="4276500" cy="4276500"/>
          </a:xfrm>
          <a:prstGeom prst="blockArc">
            <a:avLst>
              <a:gd name="adj1" fmla="val 5458868"/>
              <a:gd name="adj2" fmla="val 64197"/>
              <a:gd name="adj3" fmla="val 184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4"/>
          <p:cNvSpPr/>
          <p:nvPr/>
        </p:nvSpPr>
        <p:spPr>
          <a:xfrm>
            <a:off x="7904175" y="-21007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
  <p:cSld name="CUSTOM_8">
    <p:spTree>
      <p:nvGrpSpPr>
        <p:cNvPr id="1" name="Shape 140"/>
        <p:cNvGrpSpPr/>
        <p:nvPr/>
      </p:nvGrpSpPr>
      <p:grpSpPr>
        <a:xfrm>
          <a:off x="0" y="0"/>
          <a:ext cx="0" cy="0"/>
          <a:chOff x="0" y="0"/>
          <a:chExt cx="0" cy="0"/>
        </a:xfrm>
      </p:grpSpPr>
      <p:sp>
        <p:nvSpPr>
          <p:cNvPr id="141" name="Google Shape;141;p15"/>
          <p:cNvSpPr txBox="1">
            <a:spLocks noGrp="1"/>
          </p:cNvSpPr>
          <p:nvPr>
            <p:ph type="subTitle" idx="1"/>
          </p:nvPr>
        </p:nvSpPr>
        <p:spPr>
          <a:xfrm>
            <a:off x="4081150" y="2561250"/>
            <a:ext cx="4215000" cy="132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42" name="Google Shape;142;p15"/>
          <p:cNvSpPr txBox="1">
            <a:spLocks noGrp="1"/>
          </p:cNvSpPr>
          <p:nvPr>
            <p:ph type="title"/>
          </p:nvPr>
        </p:nvSpPr>
        <p:spPr>
          <a:xfrm>
            <a:off x="4081173" y="1798675"/>
            <a:ext cx="4215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43" name="Google Shape;143;p15"/>
          <p:cNvSpPr/>
          <p:nvPr/>
        </p:nvSpPr>
        <p:spPr>
          <a:xfrm rot="-7790531" flipH="1">
            <a:off x="-1096874" y="-2478720"/>
            <a:ext cx="4621887" cy="7189143"/>
          </a:xfrm>
          <a:custGeom>
            <a:avLst/>
            <a:gdLst/>
            <a:ahLst/>
            <a:cxnLst/>
            <a:rect l="l" t="t" r="r" b="b"/>
            <a:pathLst>
              <a:path w="62779" h="97650" extrusionOk="0">
                <a:moveTo>
                  <a:pt x="26523" y="1"/>
                </a:moveTo>
                <a:lnTo>
                  <a:pt x="24724" y="93"/>
                </a:lnTo>
                <a:lnTo>
                  <a:pt x="23156" y="277"/>
                </a:lnTo>
                <a:lnTo>
                  <a:pt x="21403" y="462"/>
                </a:lnTo>
                <a:lnTo>
                  <a:pt x="19927" y="785"/>
                </a:lnTo>
                <a:lnTo>
                  <a:pt x="17021" y="1523"/>
                </a:lnTo>
                <a:lnTo>
                  <a:pt x="15638" y="2030"/>
                </a:lnTo>
                <a:lnTo>
                  <a:pt x="14300" y="2538"/>
                </a:lnTo>
                <a:lnTo>
                  <a:pt x="12132" y="3599"/>
                </a:lnTo>
                <a:lnTo>
                  <a:pt x="10979" y="4198"/>
                </a:lnTo>
                <a:lnTo>
                  <a:pt x="10010" y="4752"/>
                </a:lnTo>
                <a:lnTo>
                  <a:pt x="9088" y="5305"/>
                </a:lnTo>
                <a:lnTo>
                  <a:pt x="8165" y="5951"/>
                </a:lnTo>
                <a:lnTo>
                  <a:pt x="6643" y="7104"/>
                </a:lnTo>
                <a:lnTo>
                  <a:pt x="5398" y="8119"/>
                </a:lnTo>
                <a:lnTo>
                  <a:pt x="4245" y="9226"/>
                </a:lnTo>
                <a:lnTo>
                  <a:pt x="1" y="13792"/>
                </a:lnTo>
                <a:lnTo>
                  <a:pt x="6551" y="19789"/>
                </a:lnTo>
                <a:lnTo>
                  <a:pt x="9549" y="16514"/>
                </a:lnTo>
                <a:lnTo>
                  <a:pt x="10518" y="15453"/>
                </a:lnTo>
                <a:lnTo>
                  <a:pt x="11163" y="14853"/>
                </a:lnTo>
                <a:lnTo>
                  <a:pt x="12086" y="14069"/>
                </a:lnTo>
                <a:lnTo>
                  <a:pt x="13239" y="13193"/>
                </a:lnTo>
                <a:lnTo>
                  <a:pt x="13793" y="12824"/>
                </a:lnTo>
                <a:lnTo>
                  <a:pt x="14485" y="12409"/>
                </a:lnTo>
                <a:lnTo>
                  <a:pt x="15269" y="11947"/>
                </a:lnTo>
                <a:lnTo>
                  <a:pt x="16053" y="11532"/>
                </a:lnTo>
                <a:lnTo>
                  <a:pt x="17806" y="10702"/>
                </a:lnTo>
                <a:lnTo>
                  <a:pt x="18682" y="10333"/>
                </a:lnTo>
                <a:lnTo>
                  <a:pt x="19604" y="10010"/>
                </a:lnTo>
                <a:lnTo>
                  <a:pt x="21819" y="9457"/>
                </a:lnTo>
                <a:lnTo>
                  <a:pt x="22879" y="9226"/>
                </a:lnTo>
                <a:lnTo>
                  <a:pt x="24079" y="9088"/>
                </a:lnTo>
                <a:lnTo>
                  <a:pt x="25370" y="8949"/>
                </a:lnTo>
                <a:lnTo>
                  <a:pt x="26662" y="8857"/>
                </a:lnTo>
                <a:lnTo>
                  <a:pt x="27953" y="8857"/>
                </a:lnTo>
                <a:lnTo>
                  <a:pt x="29383" y="8949"/>
                </a:lnTo>
                <a:lnTo>
                  <a:pt x="30813" y="9088"/>
                </a:lnTo>
                <a:lnTo>
                  <a:pt x="32289" y="9318"/>
                </a:lnTo>
                <a:lnTo>
                  <a:pt x="33904" y="9641"/>
                </a:lnTo>
                <a:lnTo>
                  <a:pt x="35564" y="10056"/>
                </a:lnTo>
                <a:lnTo>
                  <a:pt x="36256" y="10287"/>
                </a:lnTo>
                <a:lnTo>
                  <a:pt x="37086" y="10564"/>
                </a:lnTo>
                <a:lnTo>
                  <a:pt x="37824" y="10840"/>
                </a:lnTo>
                <a:lnTo>
                  <a:pt x="38470" y="11071"/>
                </a:lnTo>
                <a:lnTo>
                  <a:pt x="39900" y="11809"/>
                </a:lnTo>
                <a:lnTo>
                  <a:pt x="40546" y="12178"/>
                </a:lnTo>
                <a:lnTo>
                  <a:pt x="42529" y="13470"/>
                </a:lnTo>
                <a:lnTo>
                  <a:pt x="43774" y="14438"/>
                </a:lnTo>
                <a:lnTo>
                  <a:pt x="44328" y="14946"/>
                </a:lnTo>
                <a:lnTo>
                  <a:pt x="44881" y="15453"/>
                </a:lnTo>
                <a:lnTo>
                  <a:pt x="45435" y="16006"/>
                </a:lnTo>
                <a:lnTo>
                  <a:pt x="46634" y="17252"/>
                </a:lnTo>
                <a:lnTo>
                  <a:pt x="47049" y="17805"/>
                </a:lnTo>
                <a:lnTo>
                  <a:pt x="48018" y="19051"/>
                </a:lnTo>
                <a:lnTo>
                  <a:pt x="48941" y="20388"/>
                </a:lnTo>
                <a:lnTo>
                  <a:pt x="49771" y="21772"/>
                </a:lnTo>
                <a:lnTo>
                  <a:pt x="50555" y="23248"/>
                </a:lnTo>
                <a:lnTo>
                  <a:pt x="51247" y="24724"/>
                </a:lnTo>
                <a:lnTo>
                  <a:pt x="51847" y="26246"/>
                </a:lnTo>
                <a:lnTo>
                  <a:pt x="52446" y="27769"/>
                </a:lnTo>
                <a:lnTo>
                  <a:pt x="52861" y="29245"/>
                </a:lnTo>
                <a:lnTo>
                  <a:pt x="53230" y="30859"/>
                </a:lnTo>
                <a:lnTo>
                  <a:pt x="53507" y="32381"/>
                </a:lnTo>
                <a:lnTo>
                  <a:pt x="53738" y="33996"/>
                </a:lnTo>
                <a:lnTo>
                  <a:pt x="53876" y="35564"/>
                </a:lnTo>
                <a:lnTo>
                  <a:pt x="53922" y="36994"/>
                </a:lnTo>
                <a:lnTo>
                  <a:pt x="53830" y="38516"/>
                </a:lnTo>
                <a:lnTo>
                  <a:pt x="53738" y="40038"/>
                </a:lnTo>
                <a:lnTo>
                  <a:pt x="53507" y="41376"/>
                </a:lnTo>
                <a:lnTo>
                  <a:pt x="53230" y="42667"/>
                </a:lnTo>
                <a:lnTo>
                  <a:pt x="53046" y="43405"/>
                </a:lnTo>
                <a:lnTo>
                  <a:pt x="52861" y="44005"/>
                </a:lnTo>
                <a:lnTo>
                  <a:pt x="52677" y="44512"/>
                </a:lnTo>
                <a:lnTo>
                  <a:pt x="52400" y="45204"/>
                </a:lnTo>
                <a:lnTo>
                  <a:pt x="52123" y="45850"/>
                </a:lnTo>
                <a:lnTo>
                  <a:pt x="51847" y="46357"/>
                </a:lnTo>
                <a:lnTo>
                  <a:pt x="51570" y="46865"/>
                </a:lnTo>
                <a:lnTo>
                  <a:pt x="50924" y="48018"/>
                </a:lnTo>
                <a:lnTo>
                  <a:pt x="50647" y="48341"/>
                </a:lnTo>
                <a:lnTo>
                  <a:pt x="49817" y="49355"/>
                </a:lnTo>
                <a:lnTo>
                  <a:pt x="48802" y="50416"/>
                </a:lnTo>
                <a:lnTo>
                  <a:pt x="47741" y="51523"/>
                </a:lnTo>
                <a:lnTo>
                  <a:pt x="46634" y="52630"/>
                </a:lnTo>
                <a:lnTo>
                  <a:pt x="42898" y="56090"/>
                </a:lnTo>
                <a:lnTo>
                  <a:pt x="40269" y="58442"/>
                </a:lnTo>
                <a:lnTo>
                  <a:pt x="34780" y="63285"/>
                </a:lnTo>
                <a:lnTo>
                  <a:pt x="31966" y="65822"/>
                </a:lnTo>
                <a:lnTo>
                  <a:pt x="29245" y="68359"/>
                </a:lnTo>
                <a:lnTo>
                  <a:pt x="26570" y="70896"/>
                </a:lnTo>
                <a:lnTo>
                  <a:pt x="25278" y="72188"/>
                </a:lnTo>
                <a:lnTo>
                  <a:pt x="23986" y="73618"/>
                </a:lnTo>
                <a:lnTo>
                  <a:pt x="22741" y="74955"/>
                </a:lnTo>
                <a:lnTo>
                  <a:pt x="20527" y="77677"/>
                </a:lnTo>
                <a:lnTo>
                  <a:pt x="19374" y="79245"/>
                </a:lnTo>
                <a:lnTo>
                  <a:pt x="18451" y="80629"/>
                </a:lnTo>
                <a:lnTo>
                  <a:pt x="17483" y="82151"/>
                </a:lnTo>
                <a:lnTo>
                  <a:pt x="16652" y="83673"/>
                </a:lnTo>
                <a:lnTo>
                  <a:pt x="15822" y="85334"/>
                </a:lnTo>
                <a:lnTo>
                  <a:pt x="15223" y="86902"/>
                </a:lnTo>
                <a:lnTo>
                  <a:pt x="14669" y="88516"/>
                </a:lnTo>
                <a:lnTo>
                  <a:pt x="14208" y="90131"/>
                </a:lnTo>
                <a:lnTo>
                  <a:pt x="13977" y="91238"/>
                </a:lnTo>
                <a:lnTo>
                  <a:pt x="13285" y="96496"/>
                </a:lnTo>
                <a:lnTo>
                  <a:pt x="22049" y="97649"/>
                </a:lnTo>
                <a:lnTo>
                  <a:pt x="22741" y="92714"/>
                </a:lnTo>
                <a:lnTo>
                  <a:pt x="22833" y="92299"/>
                </a:lnTo>
                <a:lnTo>
                  <a:pt x="23110" y="91192"/>
                </a:lnTo>
                <a:lnTo>
                  <a:pt x="23479" y="90039"/>
                </a:lnTo>
                <a:lnTo>
                  <a:pt x="23940" y="88931"/>
                </a:lnTo>
                <a:lnTo>
                  <a:pt x="24448" y="87824"/>
                </a:lnTo>
                <a:lnTo>
                  <a:pt x="25093" y="86717"/>
                </a:lnTo>
                <a:lnTo>
                  <a:pt x="25831" y="85564"/>
                </a:lnTo>
                <a:lnTo>
                  <a:pt x="26616" y="84365"/>
                </a:lnTo>
                <a:lnTo>
                  <a:pt x="27446" y="83212"/>
                </a:lnTo>
                <a:lnTo>
                  <a:pt x="29429" y="80813"/>
                </a:lnTo>
                <a:lnTo>
                  <a:pt x="30490" y="79614"/>
                </a:lnTo>
                <a:lnTo>
                  <a:pt x="31597" y="78415"/>
                </a:lnTo>
                <a:lnTo>
                  <a:pt x="32750" y="77262"/>
                </a:lnTo>
                <a:lnTo>
                  <a:pt x="35287" y="74817"/>
                </a:lnTo>
                <a:lnTo>
                  <a:pt x="37916" y="72372"/>
                </a:lnTo>
                <a:lnTo>
                  <a:pt x="40638" y="69928"/>
                </a:lnTo>
                <a:lnTo>
                  <a:pt x="46127" y="65084"/>
                </a:lnTo>
                <a:lnTo>
                  <a:pt x="48848" y="62686"/>
                </a:lnTo>
                <a:lnTo>
                  <a:pt x="52723" y="59088"/>
                </a:lnTo>
                <a:lnTo>
                  <a:pt x="54061" y="57750"/>
                </a:lnTo>
                <a:lnTo>
                  <a:pt x="55214" y="56551"/>
                </a:lnTo>
                <a:lnTo>
                  <a:pt x="56413" y="55260"/>
                </a:lnTo>
                <a:lnTo>
                  <a:pt x="57658" y="53784"/>
                </a:lnTo>
                <a:lnTo>
                  <a:pt x="58304" y="52861"/>
                </a:lnTo>
                <a:lnTo>
                  <a:pt x="59227" y="51339"/>
                </a:lnTo>
                <a:lnTo>
                  <a:pt x="59734" y="50416"/>
                </a:lnTo>
                <a:lnTo>
                  <a:pt x="60149" y="49540"/>
                </a:lnTo>
                <a:lnTo>
                  <a:pt x="60518" y="48710"/>
                </a:lnTo>
                <a:lnTo>
                  <a:pt x="60887" y="47833"/>
                </a:lnTo>
                <a:lnTo>
                  <a:pt x="61256" y="46819"/>
                </a:lnTo>
                <a:lnTo>
                  <a:pt x="61533" y="45850"/>
                </a:lnTo>
                <a:lnTo>
                  <a:pt x="61764" y="44973"/>
                </a:lnTo>
                <a:lnTo>
                  <a:pt x="61994" y="44005"/>
                </a:lnTo>
                <a:lnTo>
                  <a:pt x="62271" y="42944"/>
                </a:lnTo>
                <a:lnTo>
                  <a:pt x="62502" y="41099"/>
                </a:lnTo>
                <a:lnTo>
                  <a:pt x="62686" y="39162"/>
                </a:lnTo>
                <a:lnTo>
                  <a:pt x="62778" y="37086"/>
                </a:lnTo>
                <a:lnTo>
                  <a:pt x="62732" y="35010"/>
                </a:lnTo>
                <a:lnTo>
                  <a:pt x="62548" y="33027"/>
                </a:lnTo>
                <a:lnTo>
                  <a:pt x="62271" y="31136"/>
                </a:lnTo>
                <a:lnTo>
                  <a:pt x="61902" y="29152"/>
                </a:lnTo>
                <a:lnTo>
                  <a:pt x="61487" y="27169"/>
                </a:lnTo>
                <a:lnTo>
                  <a:pt x="60841" y="25001"/>
                </a:lnTo>
                <a:lnTo>
                  <a:pt x="60149" y="23110"/>
                </a:lnTo>
                <a:lnTo>
                  <a:pt x="59411" y="21265"/>
                </a:lnTo>
                <a:lnTo>
                  <a:pt x="58535" y="19374"/>
                </a:lnTo>
                <a:lnTo>
                  <a:pt x="57566" y="17529"/>
                </a:lnTo>
                <a:lnTo>
                  <a:pt x="56413" y="15591"/>
                </a:lnTo>
                <a:lnTo>
                  <a:pt x="55260" y="13931"/>
                </a:lnTo>
                <a:lnTo>
                  <a:pt x="53968" y="12224"/>
                </a:lnTo>
                <a:lnTo>
                  <a:pt x="53276" y="11394"/>
                </a:lnTo>
                <a:lnTo>
                  <a:pt x="51847" y="9918"/>
                </a:lnTo>
                <a:lnTo>
                  <a:pt x="51108" y="9134"/>
                </a:lnTo>
                <a:lnTo>
                  <a:pt x="50324" y="8396"/>
                </a:lnTo>
                <a:lnTo>
                  <a:pt x="49494" y="7704"/>
                </a:lnTo>
                <a:lnTo>
                  <a:pt x="47787" y="6274"/>
                </a:lnTo>
                <a:lnTo>
                  <a:pt x="45066" y="4567"/>
                </a:lnTo>
                <a:lnTo>
                  <a:pt x="44143" y="4014"/>
                </a:lnTo>
                <a:lnTo>
                  <a:pt x="42160" y="3045"/>
                </a:lnTo>
                <a:lnTo>
                  <a:pt x="41145" y="2630"/>
                </a:lnTo>
                <a:lnTo>
                  <a:pt x="40084" y="2215"/>
                </a:lnTo>
                <a:lnTo>
                  <a:pt x="39116" y="1892"/>
                </a:lnTo>
                <a:lnTo>
                  <a:pt x="38009" y="1523"/>
                </a:lnTo>
                <a:lnTo>
                  <a:pt x="35933" y="1016"/>
                </a:lnTo>
                <a:lnTo>
                  <a:pt x="33950" y="600"/>
                </a:lnTo>
                <a:lnTo>
                  <a:pt x="31920" y="277"/>
                </a:lnTo>
                <a:lnTo>
                  <a:pt x="30075" y="139"/>
                </a:lnTo>
                <a:lnTo>
                  <a:pt x="28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7268074" y="3617875"/>
            <a:ext cx="3460500" cy="3460500"/>
          </a:xfrm>
          <a:prstGeom prst="blockArc">
            <a:avLst>
              <a:gd name="adj1" fmla="val 5458868"/>
              <a:gd name="adj2" fmla="val 64197"/>
              <a:gd name="adj3" fmla="val 1843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ONE_COLUMN_TEXT_1">
    <p:spTree>
      <p:nvGrpSpPr>
        <p:cNvPr id="1" name="Shape 145"/>
        <p:cNvGrpSpPr/>
        <p:nvPr/>
      </p:nvGrpSpPr>
      <p:grpSpPr>
        <a:xfrm>
          <a:off x="0" y="0"/>
          <a:ext cx="0" cy="0"/>
          <a:chOff x="0" y="0"/>
          <a:chExt cx="0" cy="0"/>
        </a:xfrm>
      </p:grpSpPr>
      <p:sp>
        <p:nvSpPr>
          <p:cNvPr id="146" name="Google Shape;146;p16"/>
          <p:cNvSpPr txBox="1">
            <a:spLocks noGrp="1"/>
          </p:cNvSpPr>
          <p:nvPr>
            <p:ph type="body" idx="1"/>
          </p:nvPr>
        </p:nvSpPr>
        <p:spPr>
          <a:xfrm>
            <a:off x="4278725" y="1919450"/>
            <a:ext cx="4097400" cy="2193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AutoNum type="arabicPeriod"/>
              <a:defRPr>
                <a:solidFill>
                  <a:srgbClr val="434343"/>
                </a:solidFill>
              </a:defRPr>
            </a:lvl1pPr>
            <a:lvl2pPr marL="914400" lvl="1" indent="-317500" rtl="0">
              <a:lnSpc>
                <a:spcPct val="115000"/>
              </a:lnSpc>
              <a:spcBef>
                <a:spcPts val="0"/>
              </a:spcBef>
              <a:spcAft>
                <a:spcPts val="0"/>
              </a:spcAft>
              <a:buSzPts val="1400"/>
              <a:buAutoNum type="alphaLcPeriod"/>
              <a:defRPr>
                <a:solidFill>
                  <a:srgbClr val="434343"/>
                </a:solidFill>
              </a:defRPr>
            </a:lvl2pPr>
            <a:lvl3pPr marL="1371600" lvl="2" indent="-317500" rtl="0">
              <a:lnSpc>
                <a:spcPct val="115000"/>
              </a:lnSpc>
              <a:spcBef>
                <a:spcPts val="1600"/>
              </a:spcBef>
              <a:spcAft>
                <a:spcPts val="0"/>
              </a:spcAft>
              <a:buSzPts val="1400"/>
              <a:buAutoNum type="romanLcPeriod"/>
              <a:defRPr>
                <a:solidFill>
                  <a:srgbClr val="434343"/>
                </a:solidFill>
              </a:defRPr>
            </a:lvl3pPr>
            <a:lvl4pPr marL="1828800" lvl="3" indent="-317500" rtl="0">
              <a:lnSpc>
                <a:spcPct val="115000"/>
              </a:lnSpc>
              <a:spcBef>
                <a:spcPts val="1600"/>
              </a:spcBef>
              <a:spcAft>
                <a:spcPts val="0"/>
              </a:spcAft>
              <a:buSzPts val="1400"/>
              <a:buAutoNum type="arabicPeriod"/>
              <a:defRPr>
                <a:solidFill>
                  <a:srgbClr val="434343"/>
                </a:solidFill>
              </a:defRPr>
            </a:lvl4pPr>
            <a:lvl5pPr marL="2286000" lvl="4" indent="-317500" rtl="0">
              <a:lnSpc>
                <a:spcPct val="115000"/>
              </a:lnSpc>
              <a:spcBef>
                <a:spcPts val="1600"/>
              </a:spcBef>
              <a:spcAft>
                <a:spcPts val="0"/>
              </a:spcAft>
              <a:buSzPts val="1400"/>
              <a:buAutoNum type="alphaLcPeriod"/>
              <a:defRPr>
                <a:solidFill>
                  <a:srgbClr val="434343"/>
                </a:solidFill>
              </a:defRPr>
            </a:lvl5pPr>
            <a:lvl6pPr marL="2743200" lvl="5" indent="-317500" rtl="0">
              <a:lnSpc>
                <a:spcPct val="115000"/>
              </a:lnSpc>
              <a:spcBef>
                <a:spcPts val="1600"/>
              </a:spcBef>
              <a:spcAft>
                <a:spcPts val="0"/>
              </a:spcAft>
              <a:buSzPts val="1400"/>
              <a:buAutoNum type="romanLcPeriod"/>
              <a:defRPr>
                <a:solidFill>
                  <a:srgbClr val="434343"/>
                </a:solidFill>
              </a:defRPr>
            </a:lvl6pPr>
            <a:lvl7pPr marL="3200400" lvl="6" indent="-317500" rtl="0">
              <a:lnSpc>
                <a:spcPct val="115000"/>
              </a:lnSpc>
              <a:spcBef>
                <a:spcPts val="1600"/>
              </a:spcBef>
              <a:spcAft>
                <a:spcPts val="0"/>
              </a:spcAft>
              <a:buSzPts val="1400"/>
              <a:buAutoNum type="arabicPeriod"/>
              <a:defRPr>
                <a:solidFill>
                  <a:srgbClr val="434343"/>
                </a:solidFill>
              </a:defRPr>
            </a:lvl7pPr>
            <a:lvl8pPr marL="3657600" lvl="7" indent="-317500" rtl="0">
              <a:lnSpc>
                <a:spcPct val="115000"/>
              </a:lnSpc>
              <a:spcBef>
                <a:spcPts val="1600"/>
              </a:spcBef>
              <a:spcAft>
                <a:spcPts val="0"/>
              </a:spcAft>
              <a:buSzPts val="1400"/>
              <a:buAutoNum type="alphaLcPeriod"/>
              <a:defRPr>
                <a:solidFill>
                  <a:srgbClr val="434343"/>
                </a:solidFill>
              </a:defRPr>
            </a:lvl8pPr>
            <a:lvl9pPr marL="4114800" lvl="8" indent="-317500" rtl="0">
              <a:lnSpc>
                <a:spcPct val="115000"/>
              </a:lnSpc>
              <a:spcBef>
                <a:spcPts val="1600"/>
              </a:spcBef>
              <a:spcAft>
                <a:spcPts val="1600"/>
              </a:spcAft>
              <a:buSzPts val="1400"/>
              <a:buAutoNum type="romanLcPeriod"/>
              <a:defRPr>
                <a:solidFill>
                  <a:srgbClr val="434343"/>
                </a:solidFill>
              </a:defRPr>
            </a:lvl9pPr>
          </a:lstStyle>
          <a:p>
            <a:endParaRPr/>
          </a:p>
        </p:txBody>
      </p:sp>
      <p:sp>
        <p:nvSpPr>
          <p:cNvPr id="147" name="Google Shape;147;p16"/>
          <p:cNvSpPr txBox="1">
            <a:spLocks noGrp="1"/>
          </p:cNvSpPr>
          <p:nvPr>
            <p:ph type="title"/>
          </p:nvPr>
        </p:nvSpPr>
        <p:spPr>
          <a:xfrm>
            <a:off x="4278725" y="787150"/>
            <a:ext cx="3739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48" name="Google Shape;148;p16"/>
          <p:cNvSpPr/>
          <p:nvPr/>
        </p:nvSpPr>
        <p:spPr>
          <a:xfrm>
            <a:off x="-1393887" y="3569938"/>
            <a:ext cx="3460500" cy="3460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149"/>
        <p:cNvGrpSpPr/>
        <p:nvPr/>
      </p:nvGrpSpPr>
      <p:grpSpPr>
        <a:xfrm>
          <a:off x="0" y="0"/>
          <a:ext cx="0" cy="0"/>
          <a:chOff x="0" y="0"/>
          <a:chExt cx="0" cy="0"/>
        </a:xfrm>
      </p:grpSpPr>
      <p:sp>
        <p:nvSpPr>
          <p:cNvPr id="150" name="Google Shape;150;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51" name="Google Shape;151;p17"/>
          <p:cNvSpPr txBox="1">
            <a:spLocks noGrp="1"/>
          </p:cNvSpPr>
          <p:nvPr>
            <p:ph type="title" idx="2"/>
          </p:nvPr>
        </p:nvSpPr>
        <p:spPr>
          <a:xfrm>
            <a:off x="2026913" y="3220625"/>
            <a:ext cx="23601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52" name="Google Shape;152;p17"/>
          <p:cNvSpPr txBox="1">
            <a:spLocks noGrp="1"/>
          </p:cNvSpPr>
          <p:nvPr>
            <p:ph type="title" idx="3"/>
          </p:nvPr>
        </p:nvSpPr>
        <p:spPr>
          <a:xfrm>
            <a:off x="4756675" y="3220625"/>
            <a:ext cx="23604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53" name="Google Shape;153;p17"/>
          <p:cNvSpPr txBox="1">
            <a:spLocks noGrp="1"/>
          </p:cNvSpPr>
          <p:nvPr>
            <p:ph type="subTitle" idx="1"/>
          </p:nvPr>
        </p:nvSpPr>
        <p:spPr>
          <a:xfrm>
            <a:off x="4756680" y="3632050"/>
            <a:ext cx="2360400" cy="83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4" name="Google Shape;154;p17"/>
          <p:cNvSpPr txBox="1">
            <a:spLocks noGrp="1"/>
          </p:cNvSpPr>
          <p:nvPr>
            <p:ph type="subTitle" idx="4"/>
          </p:nvPr>
        </p:nvSpPr>
        <p:spPr>
          <a:xfrm>
            <a:off x="2027071" y="3632050"/>
            <a:ext cx="2360100" cy="83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5" name="Google Shape;155;p17"/>
          <p:cNvSpPr/>
          <p:nvPr/>
        </p:nvSpPr>
        <p:spPr>
          <a:xfrm>
            <a:off x="7117073" y="3849475"/>
            <a:ext cx="4276500" cy="4276500"/>
          </a:xfrm>
          <a:prstGeom prst="blockArc">
            <a:avLst>
              <a:gd name="adj1" fmla="val 5458868"/>
              <a:gd name="adj2" fmla="val 64197"/>
              <a:gd name="adj3" fmla="val 1843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 name="Google Shape;156;p17"/>
          <p:cNvGrpSpPr/>
          <p:nvPr/>
        </p:nvGrpSpPr>
        <p:grpSpPr>
          <a:xfrm flipH="1">
            <a:off x="8177980" y="525670"/>
            <a:ext cx="492036" cy="492056"/>
            <a:chOff x="238125" y="1209825"/>
            <a:chExt cx="621650" cy="621675"/>
          </a:xfrm>
        </p:grpSpPr>
        <p:sp>
          <p:nvSpPr>
            <p:cNvPr id="157" name="Google Shape;157;p1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 name="Google Shape;165;p17"/>
          <p:cNvGrpSpPr/>
          <p:nvPr/>
        </p:nvGrpSpPr>
        <p:grpSpPr>
          <a:xfrm flipH="1">
            <a:off x="395455" y="4310770"/>
            <a:ext cx="492036" cy="492056"/>
            <a:chOff x="238125" y="1209825"/>
            <a:chExt cx="621650" cy="621675"/>
          </a:xfrm>
        </p:grpSpPr>
        <p:sp>
          <p:nvSpPr>
            <p:cNvPr id="166" name="Google Shape;166;p1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17"/>
          <p:cNvSpPr/>
          <p:nvPr/>
        </p:nvSpPr>
        <p:spPr>
          <a:xfrm rot="10800000">
            <a:off x="-2295773" y="-2894050"/>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75"/>
        <p:cNvGrpSpPr/>
        <p:nvPr/>
      </p:nvGrpSpPr>
      <p:grpSpPr>
        <a:xfrm>
          <a:off x="0" y="0"/>
          <a:ext cx="0" cy="0"/>
          <a:chOff x="0" y="0"/>
          <a:chExt cx="0" cy="0"/>
        </a:xfrm>
      </p:grpSpPr>
      <p:sp>
        <p:nvSpPr>
          <p:cNvPr id="176" name="Google Shape;176;p18"/>
          <p:cNvSpPr txBox="1">
            <a:spLocks noGrp="1"/>
          </p:cNvSpPr>
          <p:nvPr>
            <p:ph type="title"/>
          </p:nvPr>
        </p:nvSpPr>
        <p:spPr>
          <a:xfrm>
            <a:off x="939650" y="445025"/>
            <a:ext cx="7264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77" name="Google Shape;177;p18"/>
          <p:cNvSpPr txBox="1">
            <a:spLocks noGrp="1"/>
          </p:cNvSpPr>
          <p:nvPr>
            <p:ph type="title" idx="2"/>
          </p:nvPr>
        </p:nvSpPr>
        <p:spPr>
          <a:xfrm>
            <a:off x="937700" y="3217277"/>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8" name="Google Shape;178;p18"/>
          <p:cNvSpPr txBox="1">
            <a:spLocks noGrp="1"/>
          </p:cNvSpPr>
          <p:nvPr>
            <p:ph type="subTitle" idx="1"/>
          </p:nvPr>
        </p:nvSpPr>
        <p:spPr>
          <a:xfrm>
            <a:off x="937700" y="3611452"/>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9" name="Google Shape;179;p18"/>
          <p:cNvSpPr txBox="1">
            <a:spLocks noGrp="1"/>
          </p:cNvSpPr>
          <p:nvPr>
            <p:ph type="title" idx="3"/>
          </p:nvPr>
        </p:nvSpPr>
        <p:spPr>
          <a:xfrm>
            <a:off x="3484423" y="3217277"/>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0" name="Google Shape;180;p18"/>
          <p:cNvSpPr txBox="1">
            <a:spLocks noGrp="1"/>
          </p:cNvSpPr>
          <p:nvPr>
            <p:ph type="subTitle" idx="4"/>
          </p:nvPr>
        </p:nvSpPr>
        <p:spPr>
          <a:xfrm>
            <a:off x="3484421" y="3611452"/>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1" name="Google Shape;181;p18"/>
          <p:cNvSpPr txBox="1">
            <a:spLocks noGrp="1"/>
          </p:cNvSpPr>
          <p:nvPr>
            <p:ph type="title" idx="5"/>
          </p:nvPr>
        </p:nvSpPr>
        <p:spPr>
          <a:xfrm>
            <a:off x="6031146" y="3217277"/>
            <a:ext cx="21753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18"/>
          <p:cNvSpPr txBox="1">
            <a:spLocks noGrp="1"/>
          </p:cNvSpPr>
          <p:nvPr>
            <p:ph type="subTitle" idx="6"/>
          </p:nvPr>
        </p:nvSpPr>
        <p:spPr>
          <a:xfrm>
            <a:off x="6031149" y="3611452"/>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3" name="Google Shape;183;p18"/>
          <p:cNvSpPr/>
          <p:nvPr/>
        </p:nvSpPr>
        <p:spPr>
          <a:xfrm rot="10800000">
            <a:off x="-2482748" y="-2776425"/>
            <a:ext cx="4322700" cy="4322400"/>
          </a:xfrm>
          <a:prstGeom prst="blockArc">
            <a:avLst>
              <a:gd name="adj1" fmla="val 5458868"/>
              <a:gd name="adj2" fmla="val 64197"/>
              <a:gd name="adj3" fmla="val 1843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a:off x="7892523" y="3513400"/>
            <a:ext cx="4276500" cy="4276500"/>
          </a:xfrm>
          <a:prstGeom prst="blockArc">
            <a:avLst>
              <a:gd name="adj1" fmla="val 5458868"/>
              <a:gd name="adj2" fmla="val 64197"/>
              <a:gd name="adj3" fmla="val 184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gradFill>
          <a:gsLst>
            <a:gs pos="0">
              <a:schemeClr val="lt1"/>
            </a:gs>
            <a:gs pos="100000">
              <a:schemeClr val="dk2"/>
            </a:gs>
          </a:gsLst>
          <a:lin ang="18900732" scaled="0"/>
        </a:gradFill>
        <a:effectLst/>
      </p:bgPr>
    </p:bg>
    <p:spTree>
      <p:nvGrpSpPr>
        <p:cNvPr id="1" name="Shape 185"/>
        <p:cNvGrpSpPr/>
        <p:nvPr/>
      </p:nvGrpSpPr>
      <p:grpSpPr>
        <a:xfrm>
          <a:off x="0" y="0"/>
          <a:ext cx="0" cy="0"/>
          <a:chOff x="0" y="0"/>
          <a:chExt cx="0" cy="0"/>
        </a:xfrm>
      </p:grpSpPr>
      <p:sp>
        <p:nvSpPr>
          <p:cNvPr id="186" name="Google Shape;186;p19"/>
          <p:cNvSpPr txBox="1">
            <a:spLocks noGrp="1"/>
          </p:cNvSpPr>
          <p:nvPr>
            <p:ph type="title"/>
          </p:nvPr>
        </p:nvSpPr>
        <p:spPr>
          <a:xfrm>
            <a:off x="1160775" y="445025"/>
            <a:ext cx="682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87" name="Google Shape;187;p19"/>
          <p:cNvSpPr txBox="1">
            <a:spLocks noGrp="1"/>
          </p:cNvSpPr>
          <p:nvPr>
            <p:ph type="title" idx="2"/>
          </p:nvPr>
        </p:nvSpPr>
        <p:spPr>
          <a:xfrm>
            <a:off x="2424850" y="1618250"/>
            <a:ext cx="1978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 name="Google Shape;188;p19"/>
          <p:cNvSpPr txBox="1">
            <a:spLocks noGrp="1"/>
          </p:cNvSpPr>
          <p:nvPr>
            <p:ph type="subTitle" idx="1"/>
          </p:nvPr>
        </p:nvSpPr>
        <p:spPr>
          <a:xfrm>
            <a:off x="2424850" y="2052375"/>
            <a:ext cx="1978200" cy="66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9" name="Google Shape;189;p19"/>
          <p:cNvSpPr txBox="1">
            <a:spLocks noGrp="1"/>
          </p:cNvSpPr>
          <p:nvPr>
            <p:ph type="title" idx="3"/>
          </p:nvPr>
        </p:nvSpPr>
        <p:spPr>
          <a:xfrm>
            <a:off x="4740958" y="1618250"/>
            <a:ext cx="19782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0" name="Google Shape;190;p19"/>
          <p:cNvSpPr txBox="1">
            <a:spLocks noGrp="1"/>
          </p:cNvSpPr>
          <p:nvPr>
            <p:ph type="subTitle" idx="4"/>
          </p:nvPr>
        </p:nvSpPr>
        <p:spPr>
          <a:xfrm>
            <a:off x="4740954" y="2052375"/>
            <a:ext cx="1978200" cy="66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1" name="Google Shape;191;p19"/>
          <p:cNvSpPr txBox="1">
            <a:spLocks noGrp="1"/>
          </p:cNvSpPr>
          <p:nvPr>
            <p:ph type="title" idx="5"/>
          </p:nvPr>
        </p:nvSpPr>
        <p:spPr>
          <a:xfrm>
            <a:off x="2424850" y="3204050"/>
            <a:ext cx="19782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19"/>
          <p:cNvSpPr txBox="1">
            <a:spLocks noGrp="1"/>
          </p:cNvSpPr>
          <p:nvPr>
            <p:ph type="subTitle" idx="6"/>
          </p:nvPr>
        </p:nvSpPr>
        <p:spPr>
          <a:xfrm>
            <a:off x="2424850" y="3638175"/>
            <a:ext cx="1978200" cy="66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3" name="Google Shape;193;p19"/>
          <p:cNvSpPr txBox="1">
            <a:spLocks noGrp="1"/>
          </p:cNvSpPr>
          <p:nvPr>
            <p:ph type="title" idx="7"/>
          </p:nvPr>
        </p:nvSpPr>
        <p:spPr>
          <a:xfrm>
            <a:off x="4740958" y="3204050"/>
            <a:ext cx="19782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 name="Google Shape;194;p19"/>
          <p:cNvSpPr txBox="1">
            <a:spLocks noGrp="1"/>
          </p:cNvSpPr>
          <p:nvPr>
            <p:ph type="subTitle" idx="8"/>
          </p:nvPr>
        </p:nvSpPr>
        <p:spPr>
          <a:xfrm>
            <a:off x="4740954" y="3638175"/>
            <a:ext cx="1978200" cy="66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5" name="Google Shape;195;p19"/>
          <p:cNvSpPr/>
          <p:nvPr/>
        </p:nvSpPr>
        <p:spPr>
          <a:xfrm flipH="1">
            <a:off x="-2482748" y="3397700"/>
            <a:ext cx="4276500" cy="4276500"/>
          </a:xfrm>
          <a:prstGeom prst="blockArc">
            <a:avLst>
              <a:gd name="adj1" fmla="val 5458868"/>
              <a:gd name="adj2" fmla="val 64197"/>
              <a:gd name="adj3" fmla="val 1843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9"/>
          <p:cNvSpPr/>
          <p:nvPr/>
        </p:nvSpPr>
        <p:spPr>
          <a:xfrm rot="10800000" flipH="1">
            <a:off x="7425573" y="-2965325"/>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99" name="Google Shape;199;p20"/>
          <p:cNvSpPr txBox="1">
            <a:spLocks noGrp="1"/>
          </p:cNvSpPr>
          <p:nvPr>
            <p:ph type="title" idx="2"/>
          </p:nvPr>
        </p:nvSpPr>
        <p:spPr>
          <a:xfrm>
            <a:off x="1101175" y="19876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0" name="Google Shape;200;p20"/>
          <p:cNvSpPr txBox="1">
            <a:spLocks noGrp="1"/>
          </p:cNvSpPr>
          <p:nvPr>
            <p:ph type="subTitle" idx="1"/>
          </p:nvPr>
        </p:nvSpPr>
        <p:spPr>
          <a:xfrm>
            <a:off x="1101175" y="2421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1" name="Google Shape;201;p20"/>
          <p:cNvSpPr txBox="1">
            <a:spLocks noGrp="1"/>
          </p:cNvSpPr>
          <p:nvPr>
            <p:ph type="title" idx="3"/>
          </p:nvPr>
        </p:nvSpPr>
        <p:spPr>
          <a:xfrm>
            <a:off x="3578948" y="19876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 name="Google Shape;202;p20"/>
          <p:cNvSpPr txBox="1">
            <a:spLocks noGrp="1"/>
          </p:cNvSpPr>
          <p:nvPr>
            <p:ph type="subTitle" idx="4"/>
          </p:nvPr>
        </p:nvSpPr>
        <p:spPr>
          <a:xfrm>
            <a:off x="3578948" y="2421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3" name="Google Shape;203;p20"/>
          <p:cNvSpPr txBox="1">
            <a:spLocks noGrp="1"/>
          </p:cNvSpPr>
          <p:nvPr>
            <p:ph type="title" idx="5"/>
          </p:nvPr>
        </p:nvSpPr>
        <p:spPr>
          <a:xfrm>
            <a:off x="1101175" y="36496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4" name="Google Shape;204;p20"/>
          <p:cNvSpPr txBox="1">
            <a:spLocks noGrp="1"/>
          </p:cNvSpPr>
          <p:nvPr>
            <p:ph type="subTitle" idx="6"/>
          </p:nvPr>
        </p:nvSpPr>
        <p:spPr>
          <a:xfrm>
            <a:off x="1101175" y="4083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5" name="Google Shape;205;p20"/>
          <p:cNvSpPr txBox="1">
            <a:spLocks noGrp="1"/>
          </p:cNvSpPr>
          <p:nvPr>
            <p:ph type="title" idx="7"/>
          </p:nvPr>
        </p:nvSpPr>
        <p:spPr>
          <a:xfrm>
            <a:off x="3578948" y="36496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0"/>
          <p:cNvSpPr txBox="1">
            <a:spLocks noGrp="1"/>
          </p:cNvSpPr>
          <p:nvPr>
            <p:ph type="subTitle" idx="8"/>
          </p:nvPr>
        </p:nvSpPr>
        <p:spPr>
          <a:xfrm>
            <a:off x="3578948" y="4083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7" name="Google Shape;207;p20"/>
          <p:cNvSpPr txBox="1">
            <a:spLocks noGrp="1"/>
          </p:cNvSpPr>
          <p:nvPr>
            <p:ph type="title" idx="9"/>
          </p:nvPr>
        </p:nvSpPr>
        <p:spPr>
          <a:xfrm>
            <a:off x="6056727" y="19876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8" name="Google Shape;208;p20"/>
          <p:cNvSpPr txBox="1">
            <a:spLocks noGrp="1"/>
          </p:cNvSpPr>
          <p:nvPr>
            <p:ph type="subTitle" idx="13"/>
          </p:nvPr>
        </p:nvSpPr>
        <p:spPr>
          <a:xfrm>
            <a:off x="6056727" y="2421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09" name="Google Shape;209;p20"/>
          <p:cNvSpPr txBox="1">
            <a:spLocks noGrp="1"/>
          </p:cNvSpPr>
          <p:nvPr>
            <p:ph type="title" idx="14"/>
          </p:nvPr>
        </p:nvSpPr>
        <p:spPr>
          <a:xfrm>
            <a:off x="6056727" y="36496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0" name="Google Shape;210;p20"/>
          <p:cNvSpPr txBox="1">
            <a:spLocks noGrp="1"/>
          </p:cNvSpPr>
          <p:nvPr>
            <p:ph type="subTitle" idx="15"/>
          </p:nvPr>
        </p:nvSpPr>
        <p:spPr>
          <a:xfrm>
            <a:off x="6056727" y="4083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11" name="Google Shape;211;p20"/>
          <p:cNvSpPr/>
          <p:nvPr/>
        </p:nvSpPr>
        <p:spPr>
          <a:xfrm rot="10800000">
            <a:off x="-2482748" y="-2776425"/>
            <a:ext cx="4276500" cy="4276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2"/>
            </a:gs>
            <a:gs pos="100000">
              <a:schemeClr val="lt1"/>
            </a:gs>
          </a:gsLst>
          <a:lin ang="5400012" scaled="0"/>
        </a:gradFill>
        <a:effectLst/>
      </p:bgPr>
    </p:bg>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720000" y="1720278"/>
            <a:ext cx="3739200" cy="19155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720000" y="794322"/>
            <a:ext cx="1056900" cy="1061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4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720000" y="3635778"/>
            <a:ext cx="2556600" cy="71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 name="Google Shape;19;p3"/>
          <p:cNvSpPr/>
          <p:nvPr/>
        </p:nvSpPr>
        <p:spPr>
          <a:xfrm rot="10800000">
            <a:off x="-1640112" y="-3180850"/>
            <a:ext cx="4916700" cy="49167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5713488" y="2149075"/>
            <a:ext cx="4916700" cy="4916700"/>
          </a:xfrm>
          <a:prstGeom prst="blockArc">
            <a:avLst>
              <a:gd name="adj1" fmla="val 5458868"/>
              <a:gd name="adj2" fmla="val 64197"/>
              <a:gd name="adj3" fmla="val 184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7686350" y="207887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22" name="Google Shape;22;p3"/>
          <p:cNvSpPr/>
          <p:nvPr/>
        </p:nvSpPr>
        <p:spPr>
          <a:xfrm>
            <a:off x="62330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212"/>
        <p:cNvGrpSpPr/>
        <p:nvPr/>
      </p:nvGrpSpPr>
      <p:grpSpPr>
        <a:xfrm>
          <a:off x="0" y="0"/>
          <a:ext cx="0" cy="0"/>
          <a:chOff x="0" y="0"/>
          <a:chExt cx="0" cy="0"/>
        </a:xfrm>
      </p:grpSpPr>
      <p:sp>
        <p:nvSpPr>
          <p:cNvPr id="213" name="Google Shape;213;p21"/>
          <p:cNvSpPr txBox="1">
            <a:spLocks noGrp="1"/>
          </p:cNvSpPr>
          <p:nvPr>
            <p:ph type="title" hasCustomPrompt="1"/>
          </p:nvPr>
        </p:nvSpPr>
        <p:spPr>
          <a:xfrm>
            <a:off x="2223600" y="670231"/>
            <a:ext cx="46968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4" name="Google Shape;214;p21"/>
          <p:cNvSpPr txBox="1">
            <a:spLocks noGrp="1"/>
          </p:cNvSpPr>
          <p:nvPr>
            <p:ph type="subTitle" idx="1"/>
          </p:nvPr>
        </p:nvSpPr>
        <p:spPr>
          <a:xfrm>
            <a:off x="2223600" y="1253631"/>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latin typeface="Source Sans Pro"/>
                <a:ea typeface="Source Sans Pro"/>
                <a:cs typeface="Source Sans Pro"/>
                <a:sym typeface="Source Sans Pro"/>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15" name="Google Shape;215;p21"/>
          <p:cNvSpPr txBox="1">
            <a:spLocks noGrp="1"/>
          </p:cNvSpPr>
          <p:nvPr>
            <p:ph type="title" idx="2" hasCustomPrompt="1"/>
          </p:nvPr>
        </p:nvSpPr>
        <p:spPr>
          <a:xfrm>
            <a:off x="2223600" y="1967938"/>
            <a:ext cx="46968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6" name="Google Shape;216;p21"/>
          <p:cNvSpPr txBox="1">
            <a:spLocks noGrp="1"/>
          </p:cNvSpPr>
          <p:nvPr>
            <p:ph type="subTitle" idx="3"/>
          </p:nvPr>
        </p:nvSpPr>
        <p:spPr>
          <a:xfrm>
            <a:off x="2223600" y="2564050"/>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latin typeface="Source Sans Pro"/>
                <a:ea typeface="Source Sans Pro"/>
                <a:cs typeface="Source Sans Pro"/>
                <a:sym typeface="Source Sans Pro"/>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17" name="Google Shape;217;p21"/>
          <p:cNvSpPr txBox="1">
            <a:spLocks noGrp="1"/>
          </p:cNvSpPr>
          <p:nvPr>
            <p:ph type="title" idx="4" hasCustomPrompt="1"/>
          </p:nvPr>
        </p:nvSpPr>
        <p:spPr>
          <a:xfrm>
            <a:off x="2223600" y="3265644"/>
            <a:ext cx="4696800" cy="76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18" name="Google Shape;218;p21"/>
          <p:cNvSpPr txBox="1">
            <a:spLocks noGrp="1"/>
          </p:cNvSpPr>
          <p:nvPr>
            <p:ph type="subTitle" idx="5"/>
          </p:nvPr>
        </p:nvSpPr>
        <p:spPr>
          <a:xfrm>
            <a:off x="2223600" y="3874469"/>
            <a:ext cx="46968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latin typeface="Source Sans Pro"/>
                <a:ea typeface="Source Sans Pro"/>
                <a:cs typeface="Source Sans Pro"/>
                <a:sym typeface="Source Sans Pro"/>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19" name="Google Shape;219;p21"/>
          <p:cNvSpPr/>
          <p:nvPr/>
        </p:nvSpPr>
        <p:spPr>
          <a:xfrm rot="10800000" flipH="1">
            <a:off x="-1386950" y="-2176422"/>
            <a:ext cx="3460500" cy="3460500"/>
          </a:xfrm>
          <a:prstGeom prst="blockArc">
            <a:avLst>
              <a:gd name="adj1" fmla="val 5458868"/>
              <a:gd name="adj2" fmla="val 64197"/>
              <a:gd name="adj3" fmla="val 1843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rot="3009469" flipH="1">
            <a:off x="6254489" y="2582668"/>
            <a:ext cx="4621887" cy="7189143"/>
          </a:xfrm>
          <a:custGeom>
            <a:avLst/>
            <a:gdLst/>
            <a:ahLst/>
            <a:cxnLst/>
            <a:rect l="l" t="t" r="r" b="b"/>
            <a:pathLst>
              <a:path w="62779" h="97650" extrusionOk="0">
                <a:moveTo>
                  <a:pt x="26523" y="1"/>
                </a:moveTo>
                <a:lnTo>
                  <a:pt x="24724" y="93"/>
                </a:lnTo>
                <a:lnTo>
                  <a:pt x="23156" y="277"/>
                </a:lnTo>
                <a:lnTo>
                  <a:pt x="21403" y="462"/>
                </a:lnTo>
                <a:lnTo>
                  <a:pt x="19927" y="785"/>
                </a:lnTo>
                <a:lnTo>
                  <a:pt x="17021" y="1523"/>
                </a:lnTo>
                <a:lnTo>
                  <a:pt x="15638" y="2030"/>
                </a:lnTo>
                <a:lnTo>
                  <a:pt x="14300" y="2538"/>
                </a:lnTo>
                <a:lnTo>
                  <a:pt x="12132" y="3599"/>
                </a:lnTo>
                <a:lnTo>
                  <a:pt x="10979" y="4198"/>
                </a:lnTo>
                <a:lnTo>
                  <a:pt x="10010" y="4752"/>
                </a:lnTo>
                <a:lnTo>
                  <a:pt x="9088" y="5305"/>
                </a:lnTo>
                <a:lnTo>
                  <a:pt x="8165" y="5951"/>
                </a:lnTo>
                <a:lnTo>
                  <a:pt x="6643" y="7104"/>
                </a:lnTo>
                <a:lnTo>
                  <a:pt x="5398" y="8119"/>
                </a:lnTo>
                <a:lnTo>
                  <a:pt x="4245" y="9226"/>
                </a:lnTo>
                <a:lnTo>
                  <a:pt x="1" y="13792"/>
                </a:lnTo>
                <a:lnTo>
                  <a:pt x="6551" y="19789"/>
                </a:lnTo>
                <a:lnTo>
                  <a:pt x="9549" y="16514"/>
                </a:lnTo>
                <a:lnTo>
                  <a:pt x="10518" y="15453"/>
                </a:lnTo>
                <a:lnTo>
                  <a:pt x="11163" y="14853"/>
                </a:lnTo>
                <a:lnTo>
                  <a:pt x="12086" y="14069"/>
                </a:lnTo>
                <a:lnTo>
                  <a:pt x="13239" y="13193"/>
                </a:lnTo>
                <a:lnTo>
                  <a:pt x="13793" y="12824"/>
                </a:lnTo>
                <a:lnTo>
                  <a:pt x="14485" y="12409"/>
                </a:lnTo>
                <a:lnTo>
                  <a:pt x="15269" y="11947"/>
                </a:lnTo>
                <a:lnTo>
                  <a:pt x="16053" y="11532"/>
                </a:lnTo>
                <a:lnTo>
                  <a:pt x="17806" y="10702"/>
                </a:lnTo>
                <a:lnTo>
                  <a:pt x="18682" y="10333"/>
                </a:lnTo>
                <a:lnTo>
                  <a:pt x="19604" y="10010"/>
                </a:lnTo>
                <a:lnTo>
                  <a:pt x="21819" y="9457"/>
                </a:lnTo>
                <a:lnTo>
                  <a:pt x="22879" y="9226"/>
                </a:lnTo>
                <a:lnTo>
                  <a:pt x="24079" y="9088"/>
                </a:lnTo>
                <a:lnTo>
                  <a:pt x="25370" y="8949"/>
                </a:lnTo>
                <a:lnTo>
                  <a:pt x="26662" y="8857"/>
                </a:lnTo>
                <a:lnTo>
                  <a:pt x="27953" y="8857"/>
                </a:lnTo>
                <a:lnTo>
                  <a:pt x="29383" y="8949"/>
                </a:lnTo>
                <a:lnTo>
                  <a:pt x="30813" y="9088"/>
                </a:lnTo>
                <a:lnTo>
                  <a:pt x="32289" y="9318"/>
                </a:lnTo>
                <a:lnTo>
                  <a:pt x="33904" y="9641"/>
                </a:lnTo>
                <a:lnTo>
                  <a:pt x="35564" y="10056"/>
                </a:lnTo>
                <a:lnTo>
                  <a:pt x="36256" y="10287"/>
                </a:lnTo>
                <a:lnTo>
                  <a:pt x="37086" y="10564"/>
                </a:lnTo>
                <a:lnTo>
                  <a:pt x="37824" y="10840"/>
                </a:lnTo>
                <a:lnTo>
                  <a:pt x="38470" y="11071"/>
                </a:lnTo>
                <a:lnTo>
                  <a:pt x="39900" y="11809"/>
                </a:lnTo>
                <a:lnTo>
                  <a:pt x="40546" y="12178"/>
                </a:lnTo>
                <a:lnTo>
                  <a:pt x="42529" y="13470"/>
                </a:lnTo>
                <a:lnTo>
                  <a:pt x="43774" y="14438"/>
                </a:lnTo>
                <a:lnTo>
                  <a:pt x="44328" y="14946"/>
                </a:lnTo>
                <a:lnTo>
                  <a:pt x="44881" y="15453"/>
                </a:lnTo>
                <a:lnTo>
                  <a:pt x="45435" y="16006"/>
                </a:lnTo>
                <a:lnTo>
                  <a:pt x="46634" y="17252"/>
                </a:lnTo>
                <a:lnTo>
                  <a:pt x="47049" y="17805"/>
                </a:lnTo>
                <a:lnTo>
                  <a:pt x="48018" y="19051"/>
                </a:lnTo>
                <a:lnTo>
                  <a:pt x="48941" y="20388"/>
                </a:lnTo>
                <a:lnTo>
                  <a:pt x="49771" y="21772"/>
                </a:lnTo>
                <a:lnTo>
                  <a:pt x="50555" y="23248"/>
                </a:lnTo>
                <a:lnTo>
                  <a:pt x="51247" y="24724"/>
                </a:lnTo>
                <a:lnTo>
                  <a:pt x="51847" y="26246"/>
                </a:lnTo>
                <a:lnTo>
                  <a:pt x="52446" y="27769"/>
                </a:lnTo>
                <a:lnTo>
                  <a:pt x="52861" y="29245"/>
                </a:lnTo>
                <a:lnTo>
                  <a:pt x="53230" y="30859"/>
                </a:lnTo>
                <a:lnTo>
                  <a:pt x="53507" y="32381"/>
                </a:lnTo>
                <a:lnTo>
                  <a:pt x="53738" y="33996"/>
                </a:lnTo>
                <a:lnTo>
                  <a:pt x="53876" y="35564"/>
                </a:lnTo>
                <a:lnTo>
                  <a:pt x="53922" y="36994"/>
                </a:lnTo>
                <a:lnTo>
                  <a:pt x="53830" y="38516"/>
                </a:lnTo>
                <a:lnTo>
                  <a:pt x="53738" y="40038"/>
                </a:lnTo>
                <a:lnTo>
                  <a:pt x="53507" y="41376"/>
                </a:lnTo>
                <a:lnTo>
                  <a:pt x="53230" y="42667"/>
                </a:lnTo>
                <a:lnTo>
                  <a:pt x="53046" y="43405"/>
                </a:lnTo>
                <a:lnTo>
                  <a:pt x="52861" y="44005"/>
                </a:lnTo>
                <a:lnTo>
                  <a:pt x="52677" y="44512"/>
                </a:lnTo>
                <a:lnTo>
                  <a:pt x="52400" y="45204"/>
                </a:lnTo>
                <a:lnTo>
                  <a:pt x="52123" y="45850"/>
                </a:lnTo>
                <a:lnTo>
                  <a:pt x="51847" y="46357"/>
                </a:lnTo>
                <a:lnTo>
                  <a:pt x="51570" y="46865"/>
                </a:lnTo>
                <a:lnTo>
                  <a:pt x="50924" y="48018"/>
                </a:lnTo>
                <a:lnTo>
                  <a:pt x="50647" y="48341"/>
                </a:lnTo>
                <a:lnTo>
                  <a:pt x="49817" y="49355"/>
                </a:lnTo>
                <a:lnTo>
                  <a:pt x="48802" y="50416"/>
                </a:lnTo>
                <a:lnTo>
                  <a:pt x="47741" y="51523"/>
                </a:lnTo>
                <a:lnTo>
                  <a:pt x="46634" y="52630"/>
                </a:lnTo>
                <a:lnTo>
                  <a:pt x="42898" y="56090"/>
                </a:lnTo>
                <a:lnTo>
                  <a:pt x="40269" y="58442"/>
                </a:lnTo>
                <a:lnTo>
                  <a:pt x="34780" y="63285"/>
                </a:lnTo>
                <a:lnTo>
                  <a:pt x="31966" y="65822"/>
                </a:lnTo>
                <a:lnTo>
                  <a:pt x="29245" y="68359"/>
                </a:lnTo>
                <a:lnTo>
                  <a:pt x="26570" y="70896"/>
                </a:lnTo>
                <a:lnTo>
                  <a:pt x="25278" y="72188"/>
                </a:lnTo>
                <a:lnTo>
                  <a:pt x="23986" y="73618"/>
                </a:lnTo>
                <a:lnTo>
                  <a:pt x="22741" y="74955"/>
                </a:lnTo>
                <a:lnTo>
                  <a:pt x="20527" y="77677"/>
                </a:lnTo>
                <a:lnTo>
                  <a:pt x="19374" y="79245"/>
                </a:lnTo>
                <a:lnTo>
                  <a:pt x="18451" y="80629"/>
                </a:lnTo>
                <a:lnTo>
                  <a:pt x="17483" y="82151"/>
                </a:lnTo>
                <a:lnTo>
                  <a:pt x="16652" y="83673"/>
                </a:lnTo>
                <a:lnTo>
                  <a:pt x="15822" y="85334"/>
                </a:lnTo>
                <a:lnTo>
                  <a:pt x="15223" y="86902"/>
                </a:lnTo>
                <a:lnTo>
                  <a:pt x="14669" y="88516"/>
                </a:lnTo>
                <a:lnTo>
                  <a:pt x="14208" y="90131"/>
                </a:lnTo>
                <a:lnTo>
                  <a:pt x="13977" y="91238"/>
                </a:lnTo>
                <a:lnTo>
                  <a:pt x="13285" y="96496"/>
                </a:lnTo>
                <a:lnTo>
                  <a:pt x="22049" y="97649"/>
                </a:lnTo>
                <a:lnTo>
                  <a:pt x="22741" y="92714"/>
                </a:lnTo>
                <a:lnTo>
                  <a:pt x="22833" y="92299"/>
                </a:lnTo>
                <a:lnTo>
                  <a:pt x="23110" y="91192"/>
                </a:lnTo>
                <a:lnTo>
                  <a:pt x="23479" y="90039"/>
                </a:lnTo>
                <a:lnTo>
                  <a:pt x="23940" y="88931"/>
                </a:lnTo>
                <a:lnTo>
                  <a:pt x="24448" y="87824"/>
                </a:lnTo>
                <a:lnTo>
                  <a:pt x="25093" y="86717"/>
                </a:lnTo>
                <a:lnTo>
                  <a:pt x="25831" y="85564"/>
                </a:lnTo>
                <a:lnTo>
                  <a:pt x="26616" y="84365"/>
                </a:lnTo>
                <a:lnTo>
                  <a:pt x="27446" y="83212"/>
                </a:lnTo>
                <a:lnTo>
                  <a:pt x="29429" y="80813"/>
                </a:lnTo>
                <a:lnTo>
                  <a:pt x="30490" y="79614"/>
                </a:lnTo>
                <a:lnTo>
                  <a:pt x="31597" y="78415"/>
                </a:lnTo>
                <a:lnTo>
                  <a:pt x="32750" y="77262"/>
                </a:lnTo>
                <a:lnTo>
                  <a:pt x="35287" y="74817"/>
                </a:lnTo>
                <a:lnTo>
                  <a:pt x="37916" y="72372"/>
                </a:lnTo>
                <a:lnTo>
                  <a:pt x="40638" y="69928"/>
                </a:lnTo>
                <a:lnTo>
                  <a:pt x="46127" y="65084"/>
                </a:lnTo>
                <a:lnTo>
                  <a:pt x="48848" y="62686"/>
                </a:lnTo>
                <a:lnTo>
                  <a:pt x="52723" y="59088"/>
                </a:lnTo>
                <a:lnTo>
                  <a:pt x="54061" y="57750"/>
                </a:lnTo>
                <a:lnTo>
                  <a:pt x="55214" y="56551"/>
                </a:lnTo>
                <a:lnTo>
                  <a:pt x="56413" y="55260"/>
                </a:lnTo>
                <a:lnTo>
                  <a:pt x="57658" y="53784"/>
                </a:lnTo>
                <a:lnTo>
                  <a:pt x="58304" y="52861"/>
                </a:lnTo>
                <a:lnTo>
                  <a:pt x="59227" y="51339"/>
                </a:lnTo>
                <a:lnTo>
                  <a:pt x="59734" y="50416"/>
                </a:lnTo>
                <a:lnTo>
                  <a:pt x="60149" y="49540"/>
                </a:lnTo>
                <a:lnTo>
                  <a:pt x="60518" y="48710"/>
                </a:lnTo>
                <a:lnTo>
                  <a:pt x="60887" y="47833"/>
                </a:lnTo>
                <a:lnTo>
                  <a:pt x="61256" y="46819"/>
                </a:lnTo>
                <a:lnTo>
                  <a:pt x="61533" y="45850"/>
                </a:lnTo>
                <a:lnTo>
                  <a:pt x="61764" y="44973"/>
                </a:lnTo>
                <a:lnTo>
                  <a:pt x="61994" y="44005"/>
                </a:lnTo>
                <a:lnTo>
                  <a:pt x="62271" y="42944"/>
                </a:lnTo>
                <a:lnTo>
                  <a:pt x="62502" y="41099"/>
                </a:lnTo>
                <a:lnTo>
                  <a:pt x="62686" y="39162"/>
                </a:lnTo>
                <a:lnTo>
                  <a:pt x="62778" y="37086"/>
                </a:lnTo>
                <a:lnTo>
                  <a:pt x="62732" y="35010"/>
                </a:lnTo>
                <a:lnTo>
                  <a:pt x="62548" y="33027"/>
                </a:lnTo>
                <a:lnTo>
                  <a:pt x="62271" y="31136"/>
                </a:lnTo>
                <a:lnTo>
                  <a:pt x="61902" y="29152"/>
                </a:lnTo>
                <a:lnTo>
                  <a:pt x="61487" y="27169"/>
                </a:lnTo>
                <a:lnTo>
                  <a:pt x="60841" y="25001"/>
                </a:lnTo>
                <a:lnTo>
                  <a:pt x="60149" y="23110"/>
                </a:lnTo>
                <a:lnTo>
                  <a:pt x="59411" y="21265"/>
                </a:lnTo>
                <a:lnTo>
                  <a:pt x="58535" y="19374"/>
                </a:lnTo>
                <a:lnTo>
                  <a:pt x="57566" y="17529"/>
                </a:lnTo>
                <a:lnTo>
                  <a:pt x="56413" y="15591"/>
                </a:lnTo>
                <a:lnTo>
                  <a:pt x="55260" y="13931"/>
                </a:lnTo>
                <a:lnTo>
                  <a:pt x="53968" y="12224"/>
                </a:lnTo>
                <a:lnTo>
                  <a:pt x="53276" y="11394"/>
                </a:lnTo>
                <a:lnTo>
                  <a:pt x="51847" y="9918"/>
                </a:lnTo>
                <a:lnTo>
                  <a:pt x="51108" y="9134"/>
                </a:lnTo>
                <a:lnTo>
                  <a:pt x="50324" y="8396"/>
                </a:lnTo>
                <a:lnTo>
                  <a:pt x="49494" y="7704"/>
                </a:lnTo>
                <a:lnTo>
                  <a:pt x="47787" y="6274"/>
                </a:lnTo>
                <a:lnTo>
                  <a:pt x="45066" y="4567"/>
                </a:lnTo>
                <a:lnTo>
                  <a:pt x="44143" y="4014"/>
                </a:lnTo>
                <a:lnTo>
                  <a:pt x="42160" y="3045"/>
                </a:lnTo>
                <a:lnTo>
                  <a:pt x="41145" y="2630"/>
                </a:lnTo>
                <a:lnTo>
                  <a:pt x="40084" y="2215"/>
                </a:lnTo>
                <a:lnTo>
                  <a:pt x="39116" y="1892"/>
                </a:lnTo>
                <a:lnTo>
                  <a:pt x="38009" y="1523"/>
                </a:lnTo>
                <a:lnTo>
                  <a:pt x="35933" y="1016"/>
                </a:lnTo>
                <a:lnTo>
                  <a:pt x="33950" y="600"/>
                </a:lnTo>
                <a:lnTo>
                  <a:pt x="31920" y="277"/>
                </a:lnTo>
                <a:lnTo>
                  <a:pt x="30075" y="139"/>
                </a:lnTo>
                <a:lnTo>
                  <a:pt x="28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1"/>
          <p:cNvSpPr/>
          <p:nvPr/>
        </p:nvSpPr>
        <p:spPr>
          <a:xfrm rot="-5400000">
            <a:off x="-1370000" y="302772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222" name="Google Shape;222;p21"/>
          <p:cNvSpPr/>
          <p:nvPr/>
        </p:nvSpPr>
        <p:spPr>
          <a:xfrm rot="5400000">
            <a:off x="7376150" y="1086425"/>
            <a:ext cx="1726500" cy="4920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CUSTOM_13">
    <p:bg>
      <p:bgPr>
        <a:gradFill>
          <a:gsLst>
            <a:gs pos="0">
              <a:schemeClr val="accent2"/>
            </a:gs>
            <a:gs pos="100000">
              <a:schemeClr val="lt1"/>
            </a:gs>
          </a:gsLst>
          <a:lin ang="18900732" scaled="0"/>
        </a:gradFill>
        <a:effectLst/>
      </p:bgPr>
    </p:bg>
    <p:spTree>
      <p:nvGrpSpPr>
        <p:cNvPr id="1" name="Shape 223"/>
        <p:cNvGrpSpPr/>
        <p:nvPr/>
      </p:nvGrpSpPr>
      <p:grpSpPr>
        <a:xfrm>
          <a:off x="0" y="0"/>
          <a:ext cx="0" cy="0"/>
          <a:chOff x="0" y="0"/>
          <a:chExt cx="0" cy="0"/>
        </a:xfrm>
      </p:grpSpPr>
      <p:sp>
        <p:nvSpPr>
          <p:cNvPr id="224" name="Google Shape;224;p22"/>
          <p:cNvSpPr txBox="1">
            <a:spLocks noGrp="1"/>
          </p:cNvSpPr>
          <p:nvPr>
            <p:ph type="title"/>
          </p:nvPr>
        </p:nvSpPr>
        <p:spPr>
          <a:xfrm>
            <a:off x="872400" y="1790200"/>
            <a:ext cx="2903700" cy="1076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25" name="Google Shape;225;p22"/>
          <p:cNvSpPr txBox="1">
            <a:spLocks noGrp="1"/>
          </p:cNvSpPr>
          <p:nvPr>
            <p:ph type="subTitle" idx="1"/>
          </p:nvPr>
        </p:nvSpPr>
        <p:spPr>
          <a:xfrm>
            <a:off x="872400" y="3024625"/>
            <a:ext cx="3187800" cy="813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26" name="Google Shape;226;p22"/>
          <p:cNvSpPr/>
          <p:nvPr/>
        </p:nvSpPr>
        <p:spPr>
          <a:xfrm>
            <a:off x="5799173" y="3103600"/>
            <a:ext cx="4276500" cy="4276500"/>
          </a:xfrm>
          <a:prstGeom prst="blockArc">
            <a:avLst>
              <a:gd name="adj1" fmla="val 5458868"/>
              <a:gd name="adj2" fmla="val 64197"/>
              <a:gd name="adj3" fmla="val 184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2"/>
          <p:cNvSpPr/>
          <p:nvPr/>
        </p:nvSpPr>
        <p:spPr>
          <a:xfrm rot="10800000">
            <a:off x="254252" y="-3031150"/>
            <a:ext cx="4322700" cy="4322400"/>
          </a:xfrm>
          <a:prstGeom prst="blockArc">
            <a:avLst>
              <a:gd name="adj1" fmla="val 5458868"/>
              <a:gd name="adj2" fmla="val 64197"/>
              <a:gd name="adj3" fmla="val 1843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2"/>
          <p:cNvSpPr/>
          <p:nvPr/>
        </p:nvSpPr>
        <p:spPr>
          <a:xfrm>
            <a:off x="211690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CUSTOM_2">
    <p:spTree>
      <p:nvGrpSpPr>
        <p:cNvPr id="1" name="Shape 229"/>
        <p:cNvGrpSpPr/>
        <p:nvPr/>
      </p:nvGrpSpPr>
      <p:grpSpPr>
        <a:xfrm>
          <a:off x="0" y="0"/>
          <a:ext cx="0" cy="0"/>
          <a:chOff x="0" y="0"/>
          <a:chExt cx="0" cy="0"/>
        </a:xfrm>
      </p:grpSpPr>
      <p:sp>
        <p:nvSpPr>
          <p:cNvPr id="230" name="Google Shape;230;p23"/>
          <p:cNvSpPr txBox="1">
            <a:spLocks noGrp="1"/>
          </p:cNvSpPr>
          <p:nvPr>
            <p:ph type="title"/>
          </p:nvPr>
        </p:nvSpPr>
        <p:spPr>
          <a:xfrm>
            <a:off x="3888975" y="2206435"/>
            <a:ext cx="42948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31" name="Google Shape;231;p23"/>
          <p:cNvSpPr txBox="1">
            <a:spLocks noGrp="1"/>
          </p:cNvSpPr>
          <p:nvPr>
            <p:ph type="subTitle" idx="1"/>
          </p:nvPr>
        </p:nvSpPr>
        <p:spPr>
          <a:xfrm>
            <a:off x="5017275" y="2922725"/>
            <a:ext cx="3166500" cy="795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2" name="Google Shape;232;p23"/>
          <p:cNvSpPr/>
          <p:nvPr/>
        </p:nvSpPr>
        <p:spPr>
          <a:xfrm flipH="1">
            <a:off x="-1081486" y="3103600"/>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rot="10800000" flipH="1">
            <a:off x="5902786" y="-2831275"/>
            <a:ext cx="4322700" cy="4322400"/>
          </a:xfrm>
          <a:prstGeom prst="blockArc">
            <a:avLst>
              <a:gd name="adj1" fmla="val 5458868"/>
              <a:gd name="adj2" fmla="val 64197"/>
              <a:gd name="adj3" fmla="val 1843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a:off x="833675"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5">
  <p:cSld name="CUSTOM_4">
    <p:bg>
      <p:bgPr>
        <a:gradFill>
          <a:gsLst>
            <a:gs pos="0">
              <a:schemeClr val="lt1"/>
            </a:gs>
            <a:gs pos="100000">
              <a:schemeClr val="dk2"/>
            </a:gs>
          </a:gsLst>
          <a:lin ang="8099331" scaled="0"/>
        </a:gradFill>
        <a:effectLst/>
      </p:bgPr>
    </p:bg>
    <p:spTree>
      <p:nvGrpSpPr>
        <p:cNvPr id="1" name="Shape 235"/>
        <p:cNvGrpSpPr/>
        <p:nvPr/>
      </p:nvGrpSpPr>
      <p:grpSpPr>
        <a:xfrm>
          <a:off x="0" y="0"/>
          <a:ext cx="0" cy="0"/>
          <a:chOff x="0" y="0"/>
          <a:chExt cx="0" cy="0"/>
        </a:xfrm>
      </p:grpSpPr>
      <p:sp>
        <p:nvSpPr>
          <p:cNvPr id="236" name="Google Shape;236;p24"/>
          <p:cNvSpPr txBox="1">
            <a:spLocks noGrp="1"/>
          </p:cNvSpPr>
          <p:nvPr>
            <p:ph type="title"/>
          </p:nvPr>
        </p:nvSpPr>
        <p:spPr>
          <a:xfrm>
            <a:off x="872400" y="2208864"/>
            <a:ext cx="43794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37" name="Google Shape;237;p24"/>
          <p:cNvSpPr txBox="1">
            <a:spLocks noGrp="1"/>
          </p:cNvSpPr>
          <p:nvPr>
            <p:ph type="subTitle" idx="1"/>
          </p:nvPr>
        </p:nvSpPr>
        <p:spPr>
          <a:xfrm>
            <a:off x="872400" y="3027400"/>
            <a:ext cx="3145500" cy="813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38" name="Google Shape;238;p24"/>
          <p:cNvSpPr/>
          <p:nvPr/>
        </p:nvSpPr>
        <p:spPr>
          <a:xfrm>
            <a:off x="5799173" y="3103600"/>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4"/>
          <p:cNvSpPr/>
          <p:nvPr/>
        </p:nvSpPr>
        <p:spPr>
          <a:xfrm rot="10800000">
            <a:off x="-1231298" y="-2831275"/>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4"/>
          <p:cNvSpPr/>
          <p:nvPr/>
        </p:nvSpPr>
        <p:spPr>
          <a:xfrm>
            <a:off x="8101725" y="3902325"/>
            <a:ext cx="1726500" cy="492000"/>
          </a:xfrm>
          <a:prstGeom prst="roundRect">
            <a:avLst>
              <a:gd name="adj" fmla="val 5000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4"/>
          <p:cNvSpPr/>
          <p:nvPr/>
        </p:nvSpPr>
        <p:spPr>
          <a:xfrm>
            <a:off x="243245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2">
  <p:cSld name="TITLE_ONLY_1">
    <p:bg>
      <p:bgPr>
        <a:gradFill>
          <a:gsLst>
            <a:gs pos="0">
              <a:schemeClr val="lt1"/>
            </a:gs>
            <a:gs pos="100000">
              <a:schemeClr val="dk2"/>
            </a:gs>
          </a:gsLst>
          <a:lin ang="18900732" scaled="0"/>
        </a:gradFill>
        <a:effectLst/>
      </p:bgPr>
    </p:bg>
    <p:spTree>
      <p:nvGrpSpPr>
        <p:cNvPr id="1" name="Shape 242"/>
        <p:cNvGrpSpPr/>
        <p:nvPr/>
      </p:nvGrpSpPr>
      <p:grpSpPr>
        <a:xfrm>
          <a:off x="0" y="0"/>
          <a:ext cx="0" cy="0"/>
          <a:chOff x="0" y="0"/>
          <a:chExt cx="0" cy="0"/>
        </a:xfrm>
      </p:grpSpPr>
      <p:sp>
        <p:nvSpPr>
          <p:cNvPr id="243" name="Google Shape;243;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44" name="Google Shape;244;p25"/>
          <p:cNvSpPr/>
          <p:nvPr/>
        </p:nvSpPr>
        <p:spPr>
          <a:xfrm>
            <a:off x="7250698" y="3934725"/>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 name="Google Shape;245;p25"/>
          <p:cNvGrpSpPr/>
          <p:nvPr/>
        </p:nvGrpSpPr>
        <p:grpSpPr>
          <a:xfrm flipH="1">
            <a:off x="8196442" y="525670"/>
            <a:ext cx="492036" cy="492056"/>
            <a:chOff x="238125" y="1209825"/>
            <a:chExt cx="621650" cy="621675"/>
          </a:xfrm>
        </p:grpSpPr>
        <p:sp>
          <p:nvSpPr>
            <p:cNvPr id="246" name="Google Shape;246;p25"/>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5"/>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5"/>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5"/>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5"/>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5"/>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5"/>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5"/>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25"/>
          <p:cNvGrpSpPr/>
          <p:nvPr/>
        </p:nvGrpSpPr>
        <p:grpSpPr>
          <a:xfrm flipH="1">
            <a:off x="331355" y="4322320"/>
            <a:ext cx="492036" cy="492056"/>
            <a:chOff x="238125" y="1209825"/>
            <a:chExt cx="621650" cy="621675"/>
          </a:xfrm>
        </p:grpSpPr>
        <p:sp>
          <p:nvSpPr>
            <p:cNvPr id="255" name="Google Shape;255;p25"/>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5"/>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5"/>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5"/>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5"/>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5"/>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5"/>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5"/>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 name="Google Shape;263;p25"/>
          <p:cNvSpPr/>
          <p:nvPr/>
        </p:nvSpPr>
        <p:spPr>
          <a:xfrm rot="10800000">
            <a:off x="-2620623" y="-3017200"/>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5"/>
          <p:cNvSpPr/>
          <p:nvPr/>
        </p:nvSpPr>
        <p:spPr>
          <a:xfrm>
            <a:off x="137755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3">
  <p:cSld name="TITLE_ONLY_2">
    <p:bg>
      <p:bgPr>
        <a:gradFill>
          <a:gsLst>
            <a:gs pos="0">
              <a:schemeClr val="accent2"/>
            </a:gs>
            <a:gs pos="100000">
              <a:schemeClr val="lt1"/>
            </a:gs>
          </a:gsLst>
          <a:lin ang="18900732" scaled="0"/>
        </a:gradFill>
        <a:effectLst/>
      </p:bgPr>
    </p:bg>
    <p:spTree>
      <p:nvGrpSpPr>
        <p:cNvPr id="1" name="Shape 265"/>
        <p:cNvGrpSpPr/>
        <p:nvPr/>
      </p:nvGrpSpPr>
      <p:grpSpPr>
        <a:xfrm>
          <a:off x="0" y="0"/>
          <a:ext cx="0" cy="0"/>
          <a:chOff x="0" y="0"/>
          <a:chExt cx="0" cy="0"/>
        </a:xfrm>
      </p:grpSpPr>
      <p:sp>
        <p:nvSpPr>
          <p:cNvPr id="266" name="Google Shape;266;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67" name="Google Shape;267;p26"/>
          <p:cNvSpPr/>
          <p:nvPr/>
        </p:nvSpPr>
        <p:spPr>
          <a:xfrm rot="10800000">
            <a:off x="-2497473" y="-3047200"/>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26"/>
          <p:cNvGrpSpPr/>
          <p:nvPr/>
        </p:nvGrpSpPr>
        <p:grpSpPr>
          <a:xfrm rot="10800000" flipH="1">
            <a:off x="398097" y="4159674"/>
            <a:ext cx="492036" cy="492056"/>
            <a:chOff x="238125" y="1209825"/>
            <a:chExt cx="621650" cy="621675"/>
          </a:xfrm>
        </p:grpSpPr>
        <p:sp>
          <p:nvSpPr>
            <p:cNvPr id="269" name="Google Shape;269;p2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6"/>
          <p:cNvGrpSpPr/>
          <p:nvPr/>
        </p:nvGrpSpPr>
        <p:grpSpPr>
          <a:xfrm rot="10800000" flipH="1">
            <a:off x="8272660" y="378074"/>
            <a:ext cx="492036" cy="492056"/>
            <a:chOff x="238125" y="1209825"/>
            <a:chExt cx="621650" cy="621675"/>
          </a:xfrm>
        </p:grpSpPr>
        <p:sp>
          <p:nvSpPr>
            <p:cNvPr id="278" name="Google Shape;278;p2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 name="Google Shape;286;p26"/>
          <p:cNvSpPr/>
          <p:nvPr/>
        </p:nvSpPr>
        <p:spPr>
          <a:xfrm>
            <a:off x="7488698" y="3953550"/>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4">
  <p:cSld name="TITLE_ONLY_3">
    <p:spTree>
      <p:nvGrpSpPr>
        <p:cNvPr id="1" name="Shape 287"/>
        <p:cNvGrpSpPr/>
        <p:nvPr/>
      </p:nvGrpSpPr>
      <p:grpSpPr>
        <a:xfrm>
          <a:off x="0" y="0"/>
          <a:ext cx="0" cy="0"/>
          <a:chOff x="0" y="0"/>
          <a:chExt cx="0" cy="0"/>
        </a:xfrm>
      </p:grpSpPr>
      <p:sp>
        <p:nvSpPr>
          <p:cNvPr id="288" name="Google Shape;288;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89" name="Google Shape;289;p27"/>
          <p:cNvSpPr/>
          <p:nvPr/>
        </p:nvSpPr>
        <p:spPr>
          <a:xfrm flipH="1">
            <a:off x="-2535348" y="3934725"/>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 name="Google Shape;290;p27"/>
          <p:cNvGrpSpPr/>
          <p:nvPr/>
        </p:nvGrpSpPr>
        <p:grpSpPr>
          <a:xfrm>
            <a:off x="398097" y="919645"/>
            <a:ext cx="492036" cy="492056"/>
            <a:chOff x="238125" y="1209825"/>
            <a:chExt cx="621650" cy="621675"/>
          </a:xfrm>
        </p:grpSpPr>
        <p:sp>
          <p:nvSpPr>
            <p:cNvPr id="291" name="Google Shape;291;p2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27"/>
          <p:cNvGrpSpPr/>
          <p:nvPr/>
        </p:nvGrpSpPr>
        <p:grpSpPr>
          <a:xfrm>
            <a:off x="8263185" y="571270"/>
            <a:ext cx="492036" cy="492056"/>
            <a:chOff x="238125" y="1209825"/>
            <a:chExt cx="621650" cy="621675"/>
          </a:xfrm>
        </p:grpSpPr>
        <p:sp>
          <p:nvSpPr>
            <p:cNvPr id="300" name="Google Shape;300;p2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ection header 2">
  <p:cSld name="SECTION_HEADER_1">
    <p:bg>
      <p:bgPr>
        <a:gradFill>
          <a:gsLst>
            <a:gs pos="0">
              <a:schemeClr val="accent2"/>
            </a:gs>
            <a:gs pos="100000">
              <a:schemeClr val="lt1"/>
            </a:gs>
          </a:gsLst>
          <a:lin ang="18900732" scaled="0"/>
        </a:gradFill>
        <a:effectLst/>
      </p:bgPr>
    </p:bg>
    <p:spTree>
      <p:nvGrpSpPr>
        <p:cNvPr id="1" name="Shape 308"/>
        <p:cNvGrpSpPr/>
        <p:nvPr/>
      </p:nvGrpSpPr>
      <p:grpSpPr>
        <a:xfrm>
          <a:off x="0" y="0"/>
          <a:ext cx="0" cy="0"/>
          <a:chOff x="0" y="0"/>
          <a:chExt cx="0" cy="0"/>
        </a:xfrm>
      </p:grpSpPr>
      <p:sp>
        <p:nvSpPr>
          <p:cNvPr id="309" name="Google Shape;309;p28"/>
          <p:cNvSpPr txBox="1">
            <a:spLocks noGrp="1"/>
          </p:cNvSpPr>
          <p:nvPr>
            <p:ph type="title"/>
          </p:nvPr>
        </p:nvSpPr>
        <p:spPr>
          <a:xfrm>
            <a:off x="4357400" y="1720278"/>
            <a:ext cx="3739200" cy="1915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4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310" name="Google Shape;310;p28"/>
          <p:cNvSpPr txBox="1">
            <a:spLocks noGrp="1"/>
          </p:cNvSpPr>
          <p:nvPr>
            <p:ph type="title" idx="2" hasCustomPrompt="1"/>
          </p:nvPr>
        </p:nvSpPr>
        <p:spPr>
          <a:xfrm>
            <a:off x="7039700" y="794322"/>
            <a:ext cx="1056900" cy="1061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44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11" name="Google Shape;311;p28"/>
          <p:cNvSpPr txBox="1">
            <a:spLocks noGrp="1"/>
          </p:cNvSpPr>
          <p:nvPr>
            <p:ph type="subTitle" idx="1"/>
          </p:nvPr>
        </p:nvSpPr>
        <p:spPr>
          <a:xfrm>
            <a:off x="5540000" y="3635778"/>
            <a:ext cx="2556600" cy="713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r" rtl="0">
              <a:lnSpc>
                <a:spcPct val="100000"/>
              </a:lnSpc>
              <a:spcBef>
                <a:spcPts val="160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sp>
        <p:nvSpPr>
          <p:cNvPr id="312" name="Google Shape;312;p28"/>
          <p:cNvSpPr/>
          <p:nvPr/>
        </p:nvSpPr>
        <p:spPr>
          <a:xfrm flipH="1">
            <a:off x="-1640112" y="2149075"/>
            <a:ext cx="4916700" cy="4916700"/>
          </a:xfrm>
          <a:prstGeom prst="blockArc">
            <a:avLst>
              <a:gd name="adj1" fmla="val 5458868"/>
              <a:gd name="adj2" fmla="val 64197"/>
              <a:gd name="adj3" fmla="val 1843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a:off x="5633079"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314" name="Google Shape;314;p28"/>
          <p:cNvSpPr/>
          <p:nvPr/>
        </p:nvSpPr>
        <p:spPr>
          <a:xfrm rot="-5400000">
            <a:off x="-1429971" y="207887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6">
  <p:cSld name="ONE_COLUMN_TEXT_2">
    <p:bg>
      <p:bgPr>
        <a:gradFill>
          <a:gsLst>
            <a:gs pos="0">
              <a:schemeClr val="lt1"/>
            </a:gs>
            <a:gs pos="100000">
              <a:schemeClr val="dk2"/>
            </a:gs>
          </a:gsLst>
          <a:lin ang="18900044" scaled="0"/>
        </a:gradFill>
        <a:effectLst/>
      </p:bgPr>
    </p:bg>
    <p:spTree>
      <p:nvGrpSpPr>
        <p:cNvPr id="1" name="Shape 315"/>
        <p:cNvGrpSpPr/>
        <p:nvPr/>
      </p:nvGrpSpPr>
      <p:grpSpPr>
        <a:xfrm>
          <a:off x="0" y="0"/>
          <a:ext cx="0" cy="0"/>
          <a:chOff x="0" y="0"/>
          <a:chExt cx="0" cy="0"/>
        </a:xfrm>
      </p:grpSpPr>
      <p:sp>
        <p:nvSpPr>
          <p:cNvPr id="316" name="Google Shape;316;p29"/>
          <p:cNvSpPr txBox="1">
            <a:spLocks noGrp="1"/>
          </p:cNvSpPr>
          <p:nvPr>
            <p:ph type="body" idx="1"/>
          </p:nvPr>
        </p:nvSpPr>
        <p:spPr>
          <a:xfrm>
            <a:off x="720000" y="1554668"/>
            <a:ext cx="4101000" cy="26166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AutoNum type="arabicPeriod"/>
              <a:defRPr>
                <a:solidFill>
                  <a:srgbClr val="434343"/>
                </a:solidFill>
              </a:defRPr>
            </a:lvl1pPr>
            <a:lvl2pPr marL="914400" lvl="1" indent="-317500" rtl="0">
              <a:lnSpc>
                <a:spcPct val="115000"/>
              </a:lnSpc>
              <a:spcBef>
                <a:spcPts val="0"/>
              </a:spcBef>
              <a:spcAft>
                <a:spcPts val="0"/>
              </a:spcAft>
              <a:buSzPts val="1400"/>
              <a:buAutoNum type="alphaLcPeriod"/>
              <a:defRPr>
                <a:solidFill>
                  <a:srgbClr val="434343"/>
                </a:solidFill>
              </a:defRPr>
            </a:lvl2pPr>
            <a:lvl3pPr marL="1371600" lvl="2" indent="-317500" rtl="0">
              <a:lnSpc>
                <a:spcPct val="115000"/>
              </a:lnSpc>
              <a:spcBef>
                <a:spcPts val="1600"/>
              </a:spcBef>
              <a:spcAft>
                <a:spcPts val="0"/>
              </a:spcAft>
              <a:buSzPts val="1400"/>
              <a:buAutoNum type="romanLcPeriod"/>
              <a:defRPr>
                <a:solidFill>
                  <a:srgbClr val="434343"/>
                </a:solidFill>
              </a:defRPr>
            </a:lvl3pPr>
            <a:lvl4pPr marL="1828800" lvl="3" indent="-317500" rtl="0">
              <a:lnSpc>
                <a:spcPct val="115000"/>
              </a:lnSpc>
              <a:spcBef>
                <a:spcPts val="1600"/>
              </a:spcBef>
              <a:spcAft>
                <a:spcPts val="0"/>
              </a:spcAft>
              <a:buSzPts val="1400"/>
              <a:buAutoNum type="arabicPeriod"/>
              <a:defRPr>
                <a:solidFill>
                  <a:srgbClr val="434343"/>
                </a:solidFill>
              </a:defRPr>
            </a:lvl4pPr>
            <a:lvl5pPr marL="2286000" lvl="4" indent="-317500" rtl="0">
              <a:lnSpc>
                <a:spcPct val="115000"/>
              </a:lnSpc>
              <a:spcBef>
                <a:spcPts val="1600"/>
              </a:spcBef>
              <a:spcAft>
                <a:spcPts val="0"/>
              </a:spcAft>
              <a:buSzPts val="1400"/>
              <a:buAutoNum type="alphaLcPeriod"/>
              <a:defRPr>
                <a:solidFill>
                  <a:srgbClr val="434343"/>
                </a:solidFill>
              </a:defRPr>
            </a:lvl5pPr>
            <a:lvl6pPr marL="2743200" lvl="5" indent="-317500" rtl="0">
              <a:lnSpc>
                <a:spcPct val="115000"/>
              </a:lnSpc>
              <a:spcBef>
                <a:spcPts val="1600"/>
              </a:spcBef>
              <a:spcAft>
                <a:spcPts val="0"/>
              </a:spcAft>
              <a:buSzPts val="1400"/>
              <a:buAutoNum type="romanLcPeriod"/>
              <a:defRPr>
                <a:solidFill>
                  <a:srgbClr val="434343"/>
                </a:solidFill>
              </a:defRPr>
            </a:lvl6pPr>
            <a:lvl7pPr marL="3200400" lvl="6" indent="-317500" rtl="0">
              <a:lnSpc>
                <a:spcPct val="115000"/>
              </a:lnSpc>
              <a:spcBef>
                <a:spcPts val="1600"/>
              </a:spcBef>
              <a:spcAft>
                <a:spcPts val="0"/>
              </a:spcAft>
              <a:buSzPts val="1400"/>
              <a:buAutoNum type="arabicPeriod"/>
              <a:defRPr>
                <a:solidFill>
                  <a:srgbClr val="434343"/>
                </a:solidFill>
              </a:defRPr>
            </a:lvl7pPr>
            <a:lvl8pPr marL="3657600" lvl="7" indent="-317500" rtl="0">
              <a:lnSpc>
                <a:spcPct val="115000"/>
              </a:lnSpc>
              <a:spcBef>
                <a:spcPts val="1600"/>
              </a:spcBef>
              <a:spcAft>
                <a:spcPts val="0"/>
              </a:spcAft>
              <a:buSzPts val="1400"/>
              <a:buAutoNum type="alphaLcPeriod"/>
              <a:defRPr>
                <a:solidFill>
                  <a:srgbClr val="434343"/>
                </a:solidFill>
              </a:defRPr>
            </a:lvl8pPr>
            <a:lvl9pPr marL="4114800" lvl="8" indent="-317500" rtl="0">
              <a:lnSpc>
                <a:spcPct val="115000"/>
              </a:lnSpc>
              <a:spcBef>
                <a:spcPts val="1600"/>
              </a:spcBef>
              <a:spcAft>
                <a:spcPts val="1600"/>
              </a:spcAft>
              <a:buSzPts val="1400"/>
              <a:buAutoNum type="romanLcPeriod"/>
              <a:defRPr>
                <a:solidFill>
                  <a:srgbClr val="434343"/>
                </a:solidFill>
              </a:defRPr>
            </a:lvl9pPr>
          </a:lstStyle>
          <a:p>
            <a:endParaRPr/>
          </a:p>
        </p:txBody>
      </p:sp>
      <p:sp>
        <p:nvSpPr>
          <p:cNvPr id="317" name="Google Shape;317;p29"/>
          <p:cNvSpPr txBox="1">
            <a:spLocks noGrp="1"/>
          </p:cNvSpPr>
          <p:nvPr>
            <p:ph type="title"/>
          </p:nvPr>
        </p:nvSpPr>
        <p:spPr>
          <a:xfrm>
            <a:off x="720000" y="779546"/>
            <a:ext cx="4294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18" name="Google Shape;318;p29"/>
          <p:cNvSpPr/>
          <p:nvPr/>
        </p:nvSpPr>
        <p:spPr>
          <a:xfrm>
            <a:off x="6564950" y="3622550"/>
            <a:ext cx="3460500" cy="3460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9"/>
          <p:cNvSpPr/>
          <p:nvPr/>
        </p:nvSpPr>
        <p:spPr>
          <a:xfrm rot="7790531">
            <a:off x="4971239" y="-4959858"/>
            <a:ext cx="4621887" cy="7189143"/>
          </a:xfrm>
          <a:custGeom>
            <a:avLst/>
            <a:gdLst/>
            <a:ahLst/>
            <a:cxnLst/>
            <a:rect l="l" t="t" r="r" b="b"/>
            <a:pathLst>
              <a:path w="62779" h="97650" extrusionOk="0">
                <a:moveTo>
                  <a:pt x="26523" y="1"/>
                </a:moveTo>
                <a:lnTo>
                  <a:pt x="24724" y="93"/>
                </a:lnTo>
                <a:lnTo>
                  <a:pt x="23156" y="277"/>
                </a:lnTo>
                <a:lnTo>
                  <a:pt x="21403" y="462"/>
                </a:lnTo>
                <a:lnTo>
                  <a:pt x="19927" y="785"/>
                </a:lnTo>
                <a:lnTo>
                  <a:pt x="17021" y="1523"/>
                </a:lnTo>
                <a:lnTo>
                  <a:pt x="15638" y="2030"/>
                </a:lnTo>
                <a:lnTo>
                  <a:pt x="14300" y="2538"/>
                </a:lnTo>
                <a:lnTo>
                  <a:pt x="12132" y="3599"/>
                </a:lnTo>
                <a:lnTo>
                  <a:pt x="10979" y="4198"/>
                </a:lnTo>
                <a:lnTo>
                  <a:pt x="10010" y="4752"/>
                </a:lnTo>
                <a:lnTo>
                  <a:pt x="9088" y="5305"/>
                </a:lnTo>
                <a:lnTo>
                  <a:pt x="8165" y="5951"/>
                </a:lnTo>
                <a:lnTo>
                  <a:pt x="6643" y="7104"/>
                </a:lnTo>
                <a:lnTo>
                  <a:pt x="5398" y="8119"/>
                </a:lnTo>
                <a:lnTo>
                  <a:pt x="4245" y="9226"/>
                </a:lnTo>
                <a:lnTo>
                  <a:pt x="1" y="13792"/>
                </a:lnTo>
                <a:lnTo>
                  <a:pt x="6551" y="19789"/>
                </a:lnTo>
                <a:lnTo>
                  <a:pt x="9549" y="16514"/>
                </a:lnTo>
                <a:lnTo>
                  <a:pt x="10518" y="15453"/>
                </a:lnTo>
                <a:lnTo>
                  <a:pt x="11163" y="14853"/>
                </a:lnTo>
                <a:lnTo>
                  <a:pt x="12086" y="14069"/>
                </a:lnTo>
                <a:lnTo>
                  <a:pt x="13239" y="13193"/>
                </a:lnTo>
                <a:lnTo>
                  <a:pt x="13793" y="12824"/>
                </a:lnTo>
                <a:lnTo>
                  <a:pt x="14485" y="12409"/>
                </a:lnTo>
                <a:lnTo>
                  <a:pt x="15269" y="11947"/>
                </a:lnTo>
                <a:lnTo>
                  <a:pt x="16053" y="11532"/>
                </a:lnTo>
                <a:lnTo>
                  <a:pt x="17806" y="10702"/>
                </a:lnTo>
                <a:lnTo>
                  <a:pt x="18682" y="10333"/>
                </a:lnTo>
                <a:lnTo>
                  <a:pt x="19604" y="10010"/>
                </a:lnTo>
                <a:lnTo>
                  <a:pt x="21819" y="9457"/>
                </a:lnTo>
                <a:lnTo>
                  <a:pt x="22879" y="9226"/>
                </a:lnTo>
                <a:lnTo>
                  <a:pt x="24079" y="9088"/>
                </a:lnTo>
                <a:lnTo>
                  <a:pt x="25370" y="8949"/>
                </a:lnTo>
                <a:lnTo>
                  <a:pt x="26662" y="8857"/>
                </a:lnTo>
                <a:lnTo>
                  <a:pt x="27953" y="8857"/>
                </a:lnTo>
                <a:lnTo>
                  <a:pt x="29383" y="8949"/>
                </a:lnTo>
                <a:lnTo>
                  <a:pt x="30813" y="9088"/>
                </a:lnTo>
                <a:lnTo>
                  <a:pt x="32289" y="9318"/>
                </a:lnTo>
                <a:lnTo>
                  <a:pt x="33904" y="9641"/>
                </a:lnTo>
                <a:lnTo>
                  <a:pt x="35564" y="10056"/>
                </a:lnTo>
                <a:lnTo>
                  <a:pt x="36256" y="10287"/>
                </a:lnTo>
                <a:lnTo>
                  <a:pt x="37086" y="10564"/>
                </a:lnTo>
                <a:lnTo>
                  <a:pt x="37824" y="10840"/>
                </a:lnTo>
                <a:lnTo>
                  <a:pt x="38470" y="11071"/>
                </a:lnTo>
                <a:lnTo>
                  <a:pt x="39900" y="11809"/>
                </a:lnTo>
                <a:lnTo>
                  <a:pt x="40546" y="12178"/>
                </a:lnTo>
                <a:lnTo>
                  <a:pt x="42529" y="13470"/>
                </a:lnTo>
                <a:lnTo>
                  <a:pt x="43774" y="14438"/>
                </a:lnTo>
                <a:lnTo>
                  <a:pt x="44328" y="14946"/>
                </a:lnTo>
                <a:lnTo>
                  <a:pt x="44881" y="15453"/>
                </a:lnTo>
                <a:lnTo>
                  <a:pt x="45435" y="16006"/>
                </a:lnTo>
                <a:lnTo>
                  <a:pt x="46634" y="17252"/>
                </a:lnTo>
                <a:lnTo>
                  <a:pt x="47049" y="17805"/>
                </a:lnTo>
                <a:lnTo>
                  <a:pt x="48018" y="19051"/>
                </a:lnTo>
                <a:lnTo>
                  <a:pt x="48941" y="20388"/>
                </a:lnTo>
                <a:lnTo>
                  <a:pt x="49771" y="21772"/>
                </a:lnTo>
                <a:lnTo>
                  <a:pt x="50555" y="23248"/>
                </a:lnTo>
                <a:lnTo>
                  <a:pt x="51247" y="24724"/>
                </a:lnTo>
                <a:lnTo>
                  <a:pt x="51847" y="26246"/>
                </a:lnTo>
                <a:lnTo>
                  <a:pt x="52446" y="27769"/>
                </a:lnTo>
                <a:lnTo>
                  <a:pt x="52861" y="29245"/>
                </a:lnTo>
                <a:lnTo>
                  <a:pt x="53230" y="30859"/>
                </a:lnTo>
                <a:lnTo>
                  <a:pt x="53507" y="32381"/>
                </a:lnTo>
                <a:lnTo>
                  <a:pt x="53738" y="33996"/>
                </a:lnTo>
                <a:lnTo>
                  <a:pt x="53876" y="35564"/>
                </a:lnTo>
                <a:lnTo>
                  <a:pt x="53922" y="36994"/>
                </a:lnTo>
                <a:lnTo>
                  <a:pt x="53830" y="38516"/>
                </a:lnTo>
                <a:lnTo>
                  <a:pt x="53738" y="40038"/>
                </a:lnTo>
                <a:lnTo>
                  <a:pt x="53507" y="41376"/>
                </a:lnTo>
                <a:lnTo>
                  <a:pt x="53230" y="42667"/>
                </a:lnTo>
                <a:lnTo>
                  <a:pt x="53046" y="43405"/>
                </a:lnTo>
                <a:lnTo>
                  <a:pt x="52861" y="44005"/>
                </a:lnTo>
                <a:lnTo>
                  <a:pt x="52677" y="44512"/>
                </a:lnTo>
                <a:lnTo>
                  <a:pt x="52400" y="45204"/>
                </a:lnTo>
                <a:lnTo>
                  <a:pt x="52123" y="45850"/>
                </a:lnTo>
                <a:lnTo>
                  <a:pt x="51847" y="46357"/>
                </a:lnTo>
                <a:lnTo>
                  <a:pt x="51570" y="46865"/>
                </a:lnTo>
                <a:lnTo>
                  <a:pt x="50924" y="48018"/>
                </a:lnTo>
                <a:lnTo>
                  <a:pt x="50647" y="48341"/>
                </a:lnTo>
                <a:lnTo>
                  <a:pt x="49817" y="49355"/>
                </a:lnTo>
                <a:lnTo>
                  <a:pt x="48802" y="50416"/>
                </a:lnTo>
                <a:lnTo>
                  <a:pt x="47741" y="51523"/>
                </a:lnTo>
                <a:lnTo>
                  <a:pt x="46634" y="52630"/>
                </a:lnTo>
                <a:lnTo>
                  <a:pt x="42898" y="56090"/>
                </a:lnTo>
                <a:lnTo>
                  <a:pt x="40269" y="58442"/>
                </a:lnTo>
                <a:lnTo>
                  <a:pt x="34780" y="63285"/>
                </a:lnTo>
                <a:lnTo>
                  <a:pt x="31966" y="65822"/>
                </a:lnTo>
                <a:lnTo>
                  <a:pt x="29245" y="68359"/>
                </a:lnTo>
                <a:lnTo>
                  <a:pt x="26570" y="70896"/>
                </a:lnTo>
                <a:lnTo>
                  <a:pt x="25278" y="72188"/>
                </a:lnTo>
                <a:lnTo>
                  <a:pt x="23986" y="73618"/>
                </a:lnTo>
                <a:lnTo>
                  <a:pt x="22741" y="74955"/>
                </a:lnTo>
                <a:lnTo>
                  <a:pt x="20527" y="77677"/>
                </a:lnTo>
                <a:lnTo>
                  <a:pt x="19374" y="79245"/>
                </a:lnTo>
                <a:lnTo>
                  <a:pt x="18451" y="80629"/>
                </a:lnTo>
                <a:lnTo>
                  <a:pt x="17483" y="82151"/>
                </a:lnTo>
                <a:lnTo>
                  <a:pt x="16652" y="83673"/>
                </a:lnTo>
                <a:lnTo>
                  <a:pt x="15822" y="85334"/>
                </a:lnTo>
                <a:lnTo>
                  <a:pt x="15223" y="86902"/>
                </a:lnTo>
                <a:lnTo>
                  <a:pt x="14669" y="88516"/>
                </a:lnTo>
                <a:lnTo>
                  <a:pt x="14208" y="90131"/>
                </a:lnTo>
                <a:lnTo>
                  <a:pt x="13977" y="91238"/>
                </a:lnTo>
                <a:lnTo>
                  <a:pt x="13285" y="96496"/>
                </a:lnTo>
                <a:lnTo>
                  <a:pt x="22049" y="97649"/>
                </a:lnTo>
                <a:lnTo>
                  <a:pt x="22741" y="92714"/>
                </a:lnTo>
                <a:lnTo>
                  <a:pt x="22833" y="92299"/>
                </a:lnTo>
                <a:lnTo>
                  <a:pt x="23110" y="91192"/>
                </a:lnTo>
                <a:lnTo>
                  <a:pt x="23479" y="90039"/>
                </a:lnTo>
                <a:lnTo>
                  <a:pt x="23940" y="88931"/>
                </a:lnTo>
                <a:lnTo>
                  <a:pt x="24448" y="87824"/>
                </a:lnTo>
                <a:lnTo>
                  <a:pt x="25093" y="86717"/>
                </a:lnTo>
                <a:lnTo>
                  <a:pt x="25831" y="85564"/>
                </a:lnTo>
                <a:lnTo>
                  <a:pt x="26616" y="84365"/>
                </a:lnTo>
                <a:lnTo>
                  <a:pt x="27446" y="83212"/>
                </a:lnTo>
                <a:lnTo>
                  <a:pt x="29429" y="80813"/>
                </a:lnTo>
                <a:lnTo>
                  <a:pt x="30490" y="79614"/>
                </a:lnTo>
                <a:lnTo>
                  <a:pt x="31597" y="78415"/>
                </a:lnTo>
                <a:lnTo>
                  <a:pt x="32750" y="77262"/>
                </a:lnTo>
                <a:lnTo>
                  <a:pt x="35287" y="74817"/>
                </a:lnTo>
                <a:lnTo>
                  <a:pt x="37916" y="72372"/>
                </a:lnTo>
                <a:lnTo>
                  <a:pt x="40638" y="69928"/>
                </a:lnTo>
                <a:lnTo>
                  <a:pt x="46127" y="65084"/>
                </a:lnTo>
                <a:lnTo>
                  <a:pt x="48848" y="62686"/>
                </a:lnTo>
                <a:lnTo>
                  <a:pt x="52723" y="59088"/>
                </a:lnTo>
                <a:lnTo>
                  <a:pt x="54061" y="57750"/>
                </a:lnTo>
                <a:lnTo>
                  <a:pt x="55214" y="56551"/>
                </a:lnTo>
                <a:lnTo>
                  <a:pt x="56413" y="55260"/>
                </a:lnTo>
                <a:lnTo>
                  <a:pt x="57658" y="53784"/>
                </a:lnTo>
                <a:lnTo>
                  <a:pt x="58304" y="52861"/>
                </a:lnTo>
                <a:lnTo>
                  <a:pt x="59227" y="51339"/>
                </a:lnTo>
                <a:lnTo>
                  <a:pt x="59734" y="50416"/>
                </a:lnTo>
                <a:lnTo>
                  <a:pt x="60149" y="49540"/>
                </a:lnTo>
                <a:lnTo>
                  <a:pt x="60518" y="48710"/>
                </a:lnTo>
                <a:lnTo>
                  <a:pt x="60887" y="47833"/>
                </a:lnTo>
                <a:lnTo>
                  <a:pt x="61256" y="46819"/>
                </a:lnTo>
                <a:lnTo>
                  <a:pt x="61533" y="45850"/>
                </a:lnTo>
                <a:lnTo>
                  <a:pt x="61764" y="44973"/>
                </a:lnTo>
                <a:lnTo>
                  <a:pt x="61994" y="44005"/>
                </a:lnTo>
                <a:lnTo>
                  <a:pt x="62271" y="42944"/>
                </a:lnTo>
                <a:lnTo>
                  <a:pt x="62502" y="41099"/>
                </a:lnTo>
                <a:lnTo>
                  <a:pt x="62686" y="39162"/>
                </a:lnTo>
                <a:lnTo>
                  <a:pt x="62778" y="37086"/>
                </a:lnTo>
                <a:lnTo>
                  <a:pt x="62732" y="35010"/>
                </a:lnTo>
                <a:lnTo>
                  <a:pt x="62548" y="33027"/>
                </a:lnTo>
                <a:lnTo>
                  <a:pt x="62271" y="31136"/>
                </a:lnTo>
                <a:lnTo>
                  <a:pt x="61902" y="29152"/>
                </a:lnTo>
                <a:lnTo>
                  <a:pt x="61487" y="27169"/>
                </a:lnTo>
                <a:lnTo>
                  <a:pt x="60841" y="25001"/>
                </a:lnTo>
                <a:lnTo>
                  <a:pt x="60149" y="23110"/>
                </a:lnTo>
                <a:lnTo>
                  <a:pt x="59411" y="21265"/>
                </a:lnTo>
                <a:lnTo>
                  <a:pt x="58535" y="19374"/>
                </a:lnTo>
                <a:lnTo>
                  <a:pt x="57566" y="17529"/>
                </a:lnTo>
                <a:lnTo>
                  <a:pt x="56413" y="15591"/>
                </a:lnTo>
                <a:lnTo>
                  <a:pt x="55260" y="13931"/>
                </a:lnTo>
                <a:lnTo>
                  <a:pt x="53968" y="12224"/>
                </a:lnTo>
                <a:lnTo>
                  <a:pt x="53276" y="11394"/>
                </a:lnTo>
                <a:lnTo>
                  <a:pt x="51847" y="9918"/>
                </a:lnTo>
                <a:lnTo>
                  <a:pt x="51108" y="9134"/>
                </a:lnTo>
                <a:lnTo>
                  <a:pt x="50324" y="8396"/>
                </a:lnTo>
                <a:lnTo>
                  <a:pt x="49494" y="7704"/>
                </a:lnTo>
                <a:lnTo>
                  <a:pt x="47787" y="6274"/>
                </a:lnTo>
                <a:lnTo>
                  <a:pt x="45066" y="4567"/>
                </a:lnTo>
                <a:lnTo>
                  <a:pt x="44143" y="4014"/>
                </a:lnTo>
                <a:lnTo>
                  <a:pt x="42160" y="3045"/>
                </a:lnTo>
                <a:lnTo>
                  <a:pt x="41145" y="2630"/>
                </a:lnTo>
                <a:lnTo>
                  <a:pt x="40084" y="2215"/>
                </a:lnTo>
                <a:lnTo>
                  <a:pt x="39116" y="1892"/>
                </a:lnTo>
                <a:lnTo>
                  <a:pt x="38009" y="1523"/>
                </a:lnTo>
                <a:lnTo>
                  <a:pt x="35933" y="1016"/>
                </a:lnTo>
                <a:lnTo>
                  <a:pt x="33950" y="600"/>
                </a:lnTo>
                <a:lnTo>
                  <a:pt x="31920" y="277"/>
                </a:lnTo>
                <a:lnTo>
                  <a:pt x="30075" y="139"/>
                </a:lnTo>
                <a:lnTo>
                  <a:pt x="28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9"/>
          <p:cNvSpPr/>
          <p:nvPr/>
        </p:nvSpPr>
        <p:spPr>
          <a:xfrm>
            <a:off x="720000" y="4267500"/>
            <a:ext cx="1726500" cy="4920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3">
  <p:cSld name="CUSTOM_14">
    <p:spTree>
      <p:nvGrpSpPr>
        <p:cNvPr id="1" name="Shape 321"/>
        <p:cNvGrpSpPr/>
        <p:nvPr/>
      </p:nvGrpSpPr>
      <p:grpSpPr>
        <a:xfrm>
          <a:off x="0" y="0"/>
          <a:ext cx="0" cy="0"/>
          <a:chOff x="0" y="0"/>
          <a:chExt cx="0" cy="0"/>
        </a:xfrm>
      </p:grpSpPr>
      <p:sp>
        <p:nvSpPr>
          <p:cNvPr id="322" name="Google Shape;322;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323" name="Google Shape;323;p30"/>
          <p:cNvSpPr/>
          <p:nvPr/>
        </p:nvSpPr>
        <p:spPr>
          <a:xfrm>
            <a:off x="7250698" y="3934725"/>
            <a:ext cx="4276500" cy="4276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30"/>
          <p:cNvGrpSpPr/>
          <p:nvPr/>
        </p:nvGrpSpPr>
        <p:grpSpPr>
          <a:xfrm flipH="1">
            <a:off x="8196442" y="525670"/>
            <a:ext cx="492036" cy="492056"/>
            <a:chOff x="238125" y="1209825"/>
            <a:chExt cx="621650" cy="621675"/>
          </a:xfrm>
        </p:grpSpPr>
        <p:sp>
          <p:nvSpPr>
            <p:cNvPr id="325" name="Google Shape;325;p30"/>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0"/>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0"/>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0"/>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0"/>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0"/>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0"/>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0"/>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30"/>
          <p:cNvGrpSpPr/>
          <p:nvPr/>
        </p:nvGrpSpPr>
        <p:grpSpPr>
          <a:xfrm flipH="1">
            <a:off x="331355" y="4322320"/>
            <a:ext cx="492036" cy="492056"/>
            <a:chOff x="238125" y="1209825"/>
            <a:chExt cx="621650" cy="621675"/>
          </a:xfrm>
        </p:grpSpPr>
        <p:sp>
          <p:nvSpPr>
            <p:cNvPr id="334" name="Google Shape;334;p30"/>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0"/>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0"/>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0"/>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0"/>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2" name="Google Shape;342;p30"/>
          <p:cNvSpPr/>
          <p:nvPr/>
        </p:nvSpPr>
        <p:spPr>
          <a:xfrm rot="10800000">
            <a:off x="-2819548" y="-3197175"/>
            <a:ext cx="4322700" cy="4322400"/>
          </a:xfrm>
          <a:prstGeom prst="blockArc">
            <a:avLst>
              <a:gd name="adj1" fmla="val 5458868"/>
              <a:gd name="adj2" fmla="val 64197"/>
              <a:gd name="adj3" fmla="val 1843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0"/>
          <p:cNvSpPr txBox="1">
            <a:spLocks noGrp="1"/>
          </p:cNvSpPr>
          <p:nvPr>
            <p:ph type="body" idx="1"/>
          </p:nvPr>
        </p:nvSpPr>
        <p:spPr>
          <a:xfrm>
            <a:off x="1125875" y="2508075"/>
            <a:ext cx="3060900" cy="1762500"/>
          </a:xfrm>
          <a:prstGeom prst="rect">
            <a:avLst/>
          </a:prstGeom>
        </p:spPr>
        <p:txBody>
          <a:bodyPr spcFirstLastPara="1" wrap="square" lIns="91425" tIns="91425" rIns="91425" bIns="91425" anchor="t" anchorCtr="0">
            <a:noAutofit/>
          </a:bodyPr>
          <a:lstStyle>
            <a:lvl1pPr marL="457200" lvl="0" indent="-317500">
              <a:lnSpc>
                <a:spcPct val="115000"/>
              </a:lnSpc>
              <a:spcBef>
                <a:spcPts val="0"/>
              </a:spcBef>
              <a:spcAft>
                <a:spcPts val="0"/>
              </a:spcAft>
              <a:buSzPts val="1400"/>
              <a:buFont typeface="Arial"/>
              <a:buChar char="●"/>
              <a:defRPr/>
            </a:lvl1pPr>
            <a:lvl2pPr marL="914400" lvl="1" indent="-317500">
              <a:spcBef>
                <a:spcPts val="0"/>
              </a:spcBef>
              <a:spcAft>
                <a:spcPts val="0"/>
              </a:spcAft>
              <a:buSzPts val="1400"/>
              <a:buFont typeface="Arial"/>
              <a:buChar char="○"/>
              <a:defRPr/>
            </a:lvl2pPr>
            <a:lvl3pPr marL="1371600" lvl="2" indent="-317500">
              <a:spcBef>
                <a:spcPts val="1600"/>
              </a:spcBef>
              <a:spcAft>
                <a:spcPts val="0"/>
              </a:spcAft>
              <a:buSzPts val="1400"/>
              <a:buFont typeface="Arial"/>
              <a:buChar char="■"/>
              <a:defRPr/>
            </a:lvl3pPr>
            <a:lvl4pPr marL="1828800" lvl="3" indent="-317500">
              <a:spcBef>
                <a:spcPts val="1600"/>
              </a:spcBef>
              <a:spcAft>
                <a:spcPts val="0"/>
              </a:spcAft>
              <a:buSzPts val="1400"/>
              <a:buFont typeface="Arial"/>
              <a:buChar char="●"/>
              <a:defRPr/>
            </a:lvl4pPr>
            <a:lvl5pPr marL="2286000" lvl="4" indent="-317500">
              <a:spcBef>
                <a:spcPts val="1600"/>
              </a:spcBef>
              <a:spcAft>
                <a:spcPts val="0"/>
              </a:spcAft>
              <a:buSzPts val="1400"/>
              <a:buFont typeface="Arial"/>
              <a:buChar char="○"/>
              <a:defRPr/>
            </a:lvl5pPr>
            <a:lvl6pPr marL="2743200" lvl="5" indent="-317500">
              <a:spcBef>
                <a:spcPts val="1600"/>
              </a:spcBef>
              <a:spcAft>
                <a:spcPts val="0"/>
              </a:spcAft>
              <a:buSzPts val="1400"/>
              <a:buFont typeface="Arial"/>
              <a:buChar char="■"/>
              <a:defRPr/>
            </a:lvl6pPr>
            <a:lvl7pPr marL="3200400" lvl="6" indent="-317500">
              <a:spcBef>
                <a:spcPts val="1600"/>
              </a:spcBef>
              <a:spcAft>
                <a:spcPts val="0"/>
              </a:spcAft>
              <a:buSzPts val="1400"/>
              <a:buFont typeface="Arial"/>
              <a:buChar char="●"/>
              <a:defRPr/>
            </a:lvl7pPr>
            <a:lvl8pPr marL="3657600" lvl="7" indent="-317500">
              <a:spcBef>
                <a:spcPts val="1600"/>
              </a:spcBef>
              <a:spcAft>
                <a:spcPts val="0"/>
              </a:spcAft>
              <a:buSzPts val="1400"/>
              <a:buFont typeface="Arial"/>
              <a:buChar char="○"/>
              <a:defRPr/>
            </a:lvl8pPr>
            <a:lvl9pPr marL="4114800" lvl="8" indent="-317500">
              <a:spcBef>
                <a:spcPts val="1600"/>
              </a:spcBef>
              <a:spcAft>
                <a:spcPts val="1600"/>
              </a:spcAft>
              <a:buSzPts val="1400"/>
              <a:buFont typeface="Arial"/>
              <a:buChar char="■"/>
              <a:defRPr/>
            </a:lvl9pPr>
          </a:lstStyle>
          <a:p>
            <a:endParaRPr/>
          </a:p>
        </p:txBody>
      </p:sp>
      <p:sp>
        <p:nvSpPr>
          <p:cNvPr id="344" name="Google Shape;344;p30"/>
          <p:cNvSpPr txBox="1">
            <a:spLocks noGrp="1"/>
          </p:cNvSpPr>
          <p:nvPr>
            <p:ph type="body" idx="2"/>
          </p:nvPr>
        </p:nvSpPr>
        <p:spPr>
          <a:xfrm>
            <a:off x="4768225" y="2508075"/>
            <a:ext cx="3249900" cy="17625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0F0F0F"/>
              </a:buClr>
              <a:buSzPts val="1400"/>
              <a:buFont typeface="Arial"/>
              <a:buChar char="●"/>
              <a:defRPr/>
            </a:lvl1pPr>
            <a:lvl2pPr marL="914400" lvl="1" indent="-317500" rtl="0">
              <a:spcBef>
                <a:spcPts val="0"/>
              </a:spcBef>
              <a:spcAft>
                <a:spcPts val="0"/>
              </a:spcAft>
              <a:buSzPts val="1400"/>
              <a:buFont typeface="Arial"/>
              <a:buChar char="○"/>
              <a:defRPr/>
            </a:lvl2pPr>
            <a:lvl3pPr marL="1371600" lvl="2" indent="-317500" rtl="0">
              <a:spcBef>
                <a:spcPts val="1600"/>
              </a:spcBef>
              <a:spcAft>
                <a:spcPts val="0"/>
              </a:spcAft>
              <a:buSzPts val="1400"/>
              <a:buFont typeface="Arial"/>
              <a:buChar char="■"/>
              <a:defRPr/>
            </a:lvl3pPr>
            <a:lvl4pPr marL="1828800" lvl="3" indent="-317500" rtl="0">
              <a:spcBef>
                <a:spcPts val="1600"/>
              </a:spcBef>
              <a:spcAft>
                <a:spcPts val="0"/>
              </a:spcAft>
              <a:buSzPts val="1400"/>
              <a:buFont typeface="Arial"/>
              <a:buChar char="●"/>
              <a:defRPr/>
            </a:lvl4pPr>
            <a:lvl5pPr marL="2286000" lvl="4" indent="-317500" rtl="0">
              <a:spcBef>
                <a:spcPts val="1600"/>
              </a:spcBef>
              <a:spcAft>
                <a:spcPts val="0"/>
              </a:spcAft>
              <a:buSzPts val="1400"/>
              <a:buFont typeface="Arial"/>
              <a:buChar char="○"/>
              <a:defRPr/>
            </a:lvl5pPr>
            <a:lvl6pPr marL="2743200" lvl="5" indent="-317500" rtl="0">
              <a:spcBef>
                <a:spcPts val="1600"/>
              </a:spcBef>
              <a:spcAft>
                <a:spcPts val="0"/>
              </a:spcAft>
              <a:buSzPts val="1400"/>
              <a:buFont typeface="Arial"/>
              <a:buChar char="■"/>
              <a:defRPr/>
            </a:lvl6pPr>
            <a:lvl7pPr marL="3200400" lvl="6" indent="-317500" rtl="0">
              <a:spcBef>
                <a:spcPts val="1600"/>
              </a:spcBef>
              <a:spcAft>
                <a:spcPts val="0"/>
              </a:spcAft>
              <a:buSzPts val="1400"/>
              <a:buFont typeface="Arial"/>
              <a:buChar char="●"/>
              <a:defRPr/>
            </a:lvl7pPr>
            <a:lvl8pPr marL="3657600" lvl="7" indent="-317500" rtl="0">
              <a:spcBef>
                <a:spcPts val="1600"/>
              </a:spcBef>
              <a:spcAft>
                <a:spcPts val="0"/>
              </a:spcAft>
              <a:buSzPts val="1400"/>
              <a:buFont typeface="Arial"/>
              <a:buChar char="○"/>
              <a:defRPr/>
            </a:lvl8pPr>
            <a:lvl9pPr marL="4114800" lvl="8" indent="-317500" rtl="0">
              <a:spcBef>
                <a:spcPts val="1600"/>
              </a:spcBef>
              <a:spcAft>
                <a:spcPts val="1600"/>
              </a:spcAft>
              <a:buSzPts val="1400"/>
              <a:buFont typeface="Arial"/>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accent2"/>
            </a:gs>
            <a:gs pos="100000">
              <a:schemeClr val="lt1"/>
            </a:gs>
          </a:gsLst>
          <a:lin ang="18900044" scaled="0"/>
        </a:gradFill>
        <a:effectLst/>
      </p:bgPr>
    </p:bg>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25" name="Google Shape;25;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AutoNum type="arabicPeriod"/>
              <a:defRPr sz="1200">
                <a:solidFill>
                  <a:srgbClr val="434343"/>
                </a:solidFill>
              </a:defRPr>
            </a:lvl1pPr>
            <a:lvl2pPr marL="914400" lvl="1"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
        <p:nvSpPr>
          <p:cNvPr id="26" name="Google Shape;26;p4"/>
          <p:cNvSpPr/>
          <p:nvPr/>
        </p:nvSpPr>
        <p:spPr>
          <a:xfrm>
            <a:off x="5125325" y="296800"/>
            <a:ext cx="2619300" cy="49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10800000">
            <a:off x="-1846850" y="-2442775"/>
            <a:ext cx="3460500" cy="3460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6979500" y="4174600"/>
            <a:ext cx="3460500" cy="3460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 name="Google Shape;29;p4"/>
          <p:cNvGrpSpPr/>
          <p:nvPr/>
        </p:nvGrpSpPr>
        <p:grpSpPr>
          <a:xfrm>
            <a:off x="8177986" y="485345"/>
            <a:ext cx="492036" cy="492056"/>
            <a:chOff x="238125" y="1209825"/>
            <a:chExt cx="621650" cy="621675"/>
          </a:xfrm>
        </p:grpSpPr>
        <p:sp>
          <p:nvSpPr>
            <p:cNvPr id="30" name="Google Shape;30;p4"/>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p:nvPr/>
        </p:nvSpPr>
        <p:spPr>
          <a:xfrm rot="-5400000">
            <a:off x="7686350" y="207887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39" name="Google Shape;39;p4"/>
          <p:cNvSpPr/>
          <p:nvPr/>
        </p:nvSpPr>
        <p:spPr>
          <a:xfrm>
            <a:off x="62330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15">
    <p:spTree>
      <p:nvGrpSpPr>
        <p:cNvPr id="1" name="Shape 345"/>
        <p:cNvGrpSpPr/>
        <p:nvPr/>
      </p:nvGrpSpPr>
      <p:grpSpPr>
        <a:xfrm>
          <a:off x="0" y="0"/>
          <a:ext cx="0" cy="0"/>
          <a:chOff x="0" y="0"/>
          <a:chExt cx="0" cy="0"/>
        </a:xfrm>
      </p:grpSpPr>
      <p:sp>
        <p:nvSpPr>
          <p:cNvPr id="346" name="Google Shape;346;p31"/>
          <p:cNvSpPr txBox="1">
            <a:spLocks noGrp="1"/>
          </p:cNvSpPr>
          <p:nvPr>
            <p:ph type="ctrTitle"/>
          </p:nvPr>
        </p:nvSpPr>
        <p:spPr>
          <a:xfrm>
            <a:off x="2562600" y="1051300"/>
            <a:ext cx="4018800" cy="670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400"/>
              <a:buNone/>
              <a:defRPr sz="4400">
                <a:solidFill>
                  <a:schemeClr val="dk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47" name="Google Shape;347;p31"/>
          <p:cNvSpPr txBox="1">
            <a:spLocks noGrp="1"/>
          </p:cNvSpPr>
          <p:nvPr>
            <p:ph type="subTitle" idx="1"/>
          </p:nvPr>
        </p:nvSpPr>
        <p:spPr>
          <a:xfrm>
            <a:off x="2405250" y="1759525"/>
            <a:ext cx="4333500" cy="7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dk1"/>
                </a:solidFill>
                <a:latin typeface="Source Sans Pro"/>
                <a:ea typeface="Source Sans Pro"/>
                <a:cs typeface="Source Sans Pro"/>
                <a:sym typeface="Source Sans Pro"/>
              </a:defRPr>
            </a:lvl1pPr>
            <a:lvl2pPr lvl="1" algn="ctr" rtl="0">
              <a:lnSpc>
                <a:spcPct val="100000"/>
              </a:lnSpc>
              <a:spcBef>
                <a:spcPts val="1600"/>
              </a:spcBef>
              <a:spcAft>
                <a:spcPts val="0"/>
              </a:spcAft>
              <a:buNone/>
              <a:defRPr>
                <a:solidFill>
                  <a:schemeClr val="dk1"/>
                </a:solidFill>
                <a:latin typeface="Source Sans Pro"/>
                <a:ea typeface="Source Sans Pro"/>
                <a:cs typeface="Source Sans Pro"/>
                <a:sym typeface="Source Sans Pro"/>
              </a:defRPr>
            </a:lvl2pPr>
            <a:lvl3pPr lvl="2" algn="ctr" rtl="0">
              <a:lnSpc>
                <a:spcPct val="100000"/>
              </a:lnSpc>
              <a:spcBef>
                <a:spcPts val="1600"/>
              </a:spcBef>
              <a:spcAft>
                <a:spcPts val="0"/>
              </a:spcAft>
              <a:buNone/>
              <a:defRPr>
                <a:solidFill>
                  <a:schemeClr val="dk1"/>
                </a:solidFill>
                <a:latin typeface="Source Sans Pro"/>
                <a:ea typeface="Source Sans Pro"/>
                <a:cs typeface="Source Sans Pro"/>
                <a:sym typeface="Source Sans Pro"/>
              </a:defRPr>
            </a:lvl3pPr>
            <a:lvl4pPr lvl="3" algn="ctr" rtl="0">
              <a:lnSpc>
                <a:spcPct val="100000"/>
              </a:lnSpc>
              <a:spcBef>
                <a:spcPts val="1600"/>
              </a:spcBef>
              <a:spcAft>
                <a:spcPts val="0"/>
              </a:spcAft>
              <a:buNone/>
              <a:defRPr>
                <a:solidFill>
                  <a:schemeClr val="dk1"/>
                </a:solidFill>
                <a:latin typeface="Source Sans Pro"/>
                <a:ea typeface="Source Sans Pro"/>
                <a:cs typeface="Source Sans Pro"/>
                <a:sym typeface="Source Sans Pro"/>
              </a:defRPr>
            </a:lvl4pPr>
            <a:lvl5pPr lvl="4" algn="ctr" rtl="0">
              <a:lnSpc>
                <a:spcPct val="100000"/>
              </a:lnSpc>
              <a:spcBef>
                <a:spcPts val="1600"/>
              </a:spcBef>
              <a:spcAft>
                <a:spcPts val="0"/>
              </a:spcAft>
              <a:buNone/>
              <a:defRPr>
                <a:solidFill>
                  <a:schemeClr val="dk1"/>
                </a:solidFill>
                <a:latin typeface="Source Sans Pro"/>
                <a:ea typeface="Source Sans Pro"/>
                <a:cs typeface="Source Sans Pro"/>
                <a:sym typeface="Source Sans Pro"/>
              </a:defRPr>
            </a:lvl5pPr>
            <a:lvl6pPr lvl="5" algn="ctr" rtl="0">
              <a:lnSpc>
                <a:spcPct val="100000"/>
              </a:lnSpc>
              <a:spcBef>
                <a:spcPts val="1600"/>
              </a:spcBef>
              <a:spcAft>
                <a:spcPts val="0"/>
              </a:spcAft>
              <a:buNone/>
              <a:defRPr>
                <a:solidFill>
                  <a:schemeClr val="dk1"/>
                </a:solidFill>
                <a:latin typeface="Source Sans Pro"/>
                <a:ea typeface="Source Sans Pro"/>
                <a:cs typeface="Source Sans Pro"/>
                <a:sym typeface="Source Sans Pro"/>
              </a:defRPr>
            </a:lvl6pPr>
            <a:lvl7pPr lvl="6" algn="ctr" rtl="0">
              <a:lnSpc>
                <a:spcPct val="100000"/>
              </a:lnSpc>
              <a:spcBef>
                <a:spcPts val="1600"/>
              </a:spcBef>
              <a:spcAft>
                <a:spcPts val="0"/>
              </a:spcAft>
              <a:buNone/>
              <a:defRPr>
                <a:solidFill>
                  <a:schemeClr val="dk1"/>
                </a:solidFill>
                <a:latin typeface="Source Sans Pro"/>
                <a:ea typeface="Source Sans Pro"/>
                <a:cs typeface="Source Sans Pro"/>
                <a:sym typeface="Source Sans Pro"/>
              </a:defRPr>
            </a:lvl7pPr>
            <a:lvl8pPr lvl="7" algn="ctr" rtl="0">
              <a:lnSpc>
                <a:spcPct val="100000"/>
              </a:lnSpc>
              <a:spcBef>
                <a:spcPts val="1600"/>
              </a:spcBef>
              <a:spcAft>
                <a:spcPts val="0"/>
              </a:spcAft>
              <a:buNone/>
              <a:defRPr>
                <a:solidFill>
                  <a:schemeClr val="dk1"/>
                </a:solidFill>
                <a:latin typeface="Source Sans Pro"/>
                <a:ea typeface="Source Sans Pro"/>
                <a:cs typeface="Source Sans Pro"/>
                <a:sym typeface="Source Sans Pro"/>
              </a:defRPr>
            </a:lvl8pPr>
            <a:lvl9pPr lvl="8" algn="ctr" rtl="0">
              <a:lnSpc>
                <a:spcPct val="100000"/>
              </a:lnSpc>
              <a:spcBef>
                <a:spcPts val="1600"/>
              </a:spcBef>
              <a:spcAft>
                <a:spcPts val="1600"/>
              </a:spcAft>
              <a:buNone/>
              <a:defRPr>
                <a:solidFill>
                  <a:schemeClr val="dk1"/>
                </a:solidFill>
                <a:latin typeface="Source Sans Pro"/>
                <a:ea typeface="Source Sans Pro"/>
                <a:cs typeface="Source Sans Pro"/>
                <a:sym typeface="Source Sans Pro"/>
              </a:defRPr>
            </a:lvl9pPr>
          </a:lstStyle>
          <a:p>
            <a:endParaRPr/>
          </a:p>
        </p:txBody>
      </p:sp>
      <p:sp>
        <p:nvSpPr>
          <p:cNvPr id="348" name="Google Shape;348;p31"/>
          <p:cNvSpPr txBox="1"/>
          <p:nvPr/>
        </p:nvSpPr>
        <p:spPr>
          <a:xfrm>
            <a:off x="1925400" y="3317850"/>
            <a:ext cx="5293200" cy="6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Source Sans Pro"/>
                <a:ea typeface="Source Sans Pro"/>
                <a:cs typeface="Source Sans Pro"/>
                <a:sym typeface="Source Sans Pro"/>
              </a:rPr>
              <a:t>CREDITS: This presentation template was created by </a:t>
            </a:r>
            <a:r>
              <a:rPr lang="en" sz="1200" b="1">
                <a:solidFill>
                  <a:schemeClr val="dk1"/>
                </a:solidFill>
                <a:uFill>
                  <a:noFill/>
                </a:uFill>
                <a:latin typeface="Source Sans Pro"/>
                <a:ea typeface="Source Sans Pro"/>
                <a:cs typeface="Source Sans Pro"/>
                <a:sym typeface="Source Sans Pro"/>
                <a:hlinkClick r:id="rId2">
                  <a:extLst>
                    <a:ext uri="{A12FA001-AC4F-418D-AE19-62706E023703}">
                      <ahyp:hlinkClr xmlns:ahyp="http://schemas.microsoft.com/office/drawing/2018/hyperlinkcolor" val="tx"/>
                    </a:ext>
                  </a:extLst>
                </a:hlinkClick>
              </a:rPr>
              <a:t>Slidesgo</a:t>
            </a:r>
            <a:r>
              <a:rPr lang="en" sz="1200">
                <a:solidFill>
                  <a:schemeClr val="dk1"/>
                </a:solidFill>
                <a:latin typeface="Source Sans Pro"/>
                <a:ea typeface="Source Sans Pro"/>
                <a:cs typeface="Source Sans Pro"/>
                <a:sym typeface="Source Sans Pro"/>
              </a:rPr>
              <a:t>, including icons by </a:t>
            </a:r>
            <a:r>
              <a:rPr lang="en" sz="1200" b="1">
                <a:solidFill>
                  <a:schemeClr val="dk1"/>
                </a:solidFill>
                <a:uFill>
                  <a:noFill/>
                </a:uFill>
                <a:latin typeface="Source Sans Pro"/>
                <a:ea typeface="Source Sans Pro"/>
                <a:cs typeface="Source Sans Pro"/>
                <a:sym typeface="Source Sans Pro"/>
                <a:hlinkClick r:id="rId3">
                  <a:extLst>
                    <a:ext uri="{A12FA001-AC4F-418D-AE19-62706E023703}">
                      <ahyp:hlinkClr xmlns:ahyp="http://schemas.microsoft.com/office/drawing/2018/hyperlinkcolor" val="tx"/>
                    </a:ext>
                  </a:extLst>
                </a:hlinkClick>
              </a:rPr>
              <a:t>Flaticon</a:t>
            </a:r>
            <a:r>
              <a:rPr lang="en" sz="1200">
                <a:solidFill>
                  <a:schemeClr val="dk1"/>
                </a:solidFill>
                <a:latin typeface="Source Sans Pro"/>
                <a:ea typeface="Source Sans Pro"/>
                <a:cs typeface="Source Sans Pro"/>
                <a:sym typeface="Source Sans Pro"/>
              </a:rPr>
              <a:t>, and infographics &amp; images by </a:t>
            </a:r>
            <a:r>
              <a:rPr lang="en" sz="1200" b="1">
                <a:solidFill>
                  <a:schemeClr val="dk1"/>
                </a:solidFill>
                <a:uFill>
                  <a:noFill/>
                </a:uFill>
                <a:latin typeface="Source Sans Pro"/>
                <a:ea typeface="Source Sans Pro"/>
                <a:cs typeface="Source Sans Pro"/>
                <a:sym typeface="Source Sans Pro"/>
                <a:hlinkClick r:id="rId4">
                  <a:extLst>
                    <a:ext uri="{A12FA001-AC4F-418D-AE19-62706E023703}">
                      <ahyp:hlinkClr xmlns:ahyp="http://schemas.microsoft.com/office/drawing/2018/hyperlinkcolor" val="tx"/>
                    </a:ext>
                  </a:extLst>
                </a:hlinkClick>
              </a:rPr>
              <a:t>Freepik</a:t>
            </a:r>
            <a:endParaRPr sz="1200" b="1">
              <a:solidFill>
                <a:schemeClr val="dk1"/>
              </a:solidFill>
              <a:latin typeface="Source Sans Pro"/>
              <a:ea typeface="Source Sans Pro"/>
              <a:cs typeface="Source Sans Pro"/>
              <a:sym typeface="Source Sans Pro"/>
            </a:endParaRPr>
          </a:p>
        </p:txBody>
      </p:sp>
      <p:sp>
        <p:nvSpPr>
          <p:cNvPr id="349" name="Google Shape;349;p31"/>
          <p:cNvSpPr/>
          <p:nvPr/>
        </p:nvSpPr>
        <p:spPr>
          <a:xfrm flipH="1">
            <a:off x="-2156448" y="3385325"/>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rot="-5400000">
            <a:off x="7218448" y="-2521625"/>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1" name="Google Shape;351;p31"/>
          <p:cNvGrpSpPr/>
          <p:nvPr/>
        </p:nvGrpSpPr>
        <p:grpSpPr>
          <a:xfrm rot="10800000" flipH="1">
            <a:off x="550297" y="613949"/>
            <a:ext cx="492036" cy="492056"/>
            <a:chOff x="238125" y="1209825"/>
            <a:chExt cx="621650" cy="621675"/>
          </a:xfrm>
        </p:grpSpPr>
        <p:sp>
          <p:nvSpPr>
            <p:cNvPr id="352" name="Google Shape;352;p3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31"/>
          <p:cNvGrpSpPr/>
          <p:nvPr/>
        </p:nvGrpSpPr>
        <p:grpSpPr>
          <a:xfrm rot="10800000" flipH="1">
            <a:off x="8106347" y="4108974"/>
            <a:ext cx="492036" cy="492056"/>
            <a:chOff x="238125" y="1209825"/>
            <a:chExt cx="621650" cy="621675"/>
          </a:xfrm>
        </p:grpSpPr>
        <p:sp>
          <p:nvSpPr>
            <p:cNvPr id="361" name="Google Shape;361;p3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31"/>
          <p:cNvSpPr/>
          <p:nvPr/>
        </p:nvSpPr>
        <p:spPr>
          <a:xfrm>
            <a:off x="5248325"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370" name="Google Shape;370;p31"/>
          <p:cNvSpPr/>
          <p:nvPr/>
        </p:nvSpPr>
        <p:spPr>
          <a:xfrm>
            <a:off x="1690600" y="-1576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ONE_COLUMN_TEXT_3">
    <p:bg>
      <p:bgPr>
        <a:gradFill>
          <a:gsLst>
            <a:gs pos="0">
              <a:schemeClr val="lt1"/>
            </a:gs>
            <a:gs pos="50000">
              <a:schemeClr val="lt1"/>
            </a:gs>
            <a:gs pos="100000">
              <a:schemeClr val="dk2"/>
            </a:gs>
          </a:gsLst>
          <a:lin ang="8099331" scaled="0"/>
        </a:gradFill>
        <a:effectLst/>
      </p:bgPr>
    </p:bg>
    <p:spTree>
      <p:nvGrpSpPr>
        <p:cNvPr id="1" name="Shape 371"/>
        <p:cNvGrpSpPr/>
        <p:nvPr/>
      </p:nvGrpSpPr>
      <p:grpSpPr>
        <a:xfrm>
          <a:off x="0" y="0"/>
          <a:ext cx="0" cy="0"/>
          <a:chOff x="0" y="0"/>
          <a:chExt cx="0" cy="0"/>
        </a:xfrm>
      </p:grpSpPr>
      <p:sp>
        <p:nvSpPr>
          <p:cNvPr id="372" name="Google Shape;372;p32"/>
          <p:cNvSpPr/>
          <p:nvPr/>
        </p:nvSpPr>
        <p:spPr>
          <a:xfrm rot="-7790531" flipH="1">
            <a:off x="-528024" y="-2265420"/>
            <a:ext cx="4621887" cy="7189143"/>
          </a:xfrm>
          <a:custGeom>
            <a:avLst/>
            <a:gdLst/>
            <a:ahLst/>
            <a:cxnLst/>
            <a:rect l="l" t="t" r="r" b="b"/>
            <a:pathLst>
              <a:path w="62779" h="97650" extrusionOk="0">
                <a:moveTo>
                  <a:pt x="26523" y="1"/>
                </a:moveTo>
                <a:lnTo>
                  <a:pt x="24724" y="93"/>
                </a:lnTo>
                <a:lnTo>
                  <a:pt x="23156" y="277"/>
                </a:lnTo>
                <a:lnTo>
                  <a:pt x="21403" y="462"/>
                </a:lnTo>
                <a:lnTo>
                  <a:pt x="19927" y="785"/>
                </a:lnTo>
                <a:lnTo>
                  <a:pt x="17021" y="1523"/>
                </a:lnTo>
                <a:lnTo>
                  <a:pt x="15638" y="2030"/>
                </a:lnTo>
                <a:lnTo>
                  <a:pt x="14300" y="2538"/>
                </a:lnTo>
                <a:lnTo>
                  <a:pt x="12132" y="3599"/>
                </a:lnTo>
                <a:lnTo>
                  <a:pt x="10979" y="4198"/>
                </a:lnTo>
                <a:lnTo>
                  <a:pt x="10010" y="4752"/>
                </a:lnTo>
                <a:lnTo>
                  <a:pt x="9088" y="5305"/>
                </a:lnTo>
                <a:lnTo>
                  <a:pt x="8165" y="5951"/>
                </a:lnTo>
                <a:lnTo>
                  <a:pt x="6643" y="7104"/>
                </a:lnTo>
                <a:lnTo>
                  <a:pt x="5398" y="8119"/>
                </a:lnTo>
                <a:lnTo>
                  <a:pt x="4245" y="9226"/>
                </a:lnTo>
                <a:lnTo>
                  <a:pt x="1" y="13792"/>
                </a:lnTo>
                <a:lnTo>
                  <a:pt x="6551" y="19789"/>
                </a:lnTo>
                <a:lnTo>
                  <a:pt x="9549" y="16514"/>
                </a:lnTo>
                <a:lnTo>
                  <a:pt x="10518" y="15453"/>
                </a:lnTo>
                <a:lnTo>
                  <a:pt x="11163" y="14853"/>
                </a:lnTo>
                <a:lnTo>
                  <a:pt x="12086" y="14069"/>
                </a:lnTo>
                <a:lnTo>
                  <a:pt x="13239" y="13193"/>
                </a:lnTo>
                <a:lnTo>
                  <a:pt x="13793" y="12824"/>
                </a:lnTo>
                <a:lnTo>
                  <a:pt x="14485" y="12409"/>
                </a:lnTo>
                <a:lnTo>
                  <a:pt x="15269" y="11947"/>
                </a:lnTo>
                <a:lnTo>
                  <a:pt x="16053" y="11532"/>
                </a:lnTo>
                <a:lnTo>
                  <a:pt x="17806" y="10702"/>
                </a:lnTo>
                <a:lnTo>
                  <a:pt x="18682" y="10333"/>
                </a:lnTo>
                <a:lnTo>
                  <a:pt x="19604" y="10010"/>
                </a:lnTo>
                <a:lnTo>
                  <a:pt x="21819" y="9457"/>
                </a:lnTo>
                <a:lnTo>
                  <a:pt x="22879" y="9226"/>
                </a:lnTo>
                <a:lnTo>
                  <a:pt x="24079" y="9088"/>
                </a:lnTo>
                <a:lnTo>
                  <a:pt x="25370" y="8949"/>
                </a:lnTo>
                <a:lnTo>
                  <a:pt x="26662" y="8857"/>
                </a:lnTo>
                <a:lnTo>
                  <a:pt x="27953" y="8857"/>
                </a:lnTo>
                <a:lnTo>
                  <a:pt x="29383" y="8949"/>
                </a:lnTo>
                <a:lnTo>
                  <a:pt x="30813" y="9088"/>
                </a:lnTo>
                <a:lnTo>
                  <a:pt x="32289" y="9318"/>
                </a:lnTo>
                <a:lnTo>
                  <a:pt x="33904" y="9641"/>
                </a:lnTo>
                <a:lnTo>
                  <a:pt x="35564" y="10056"/>
                </a:lnTo>
                <a:lnTo>
                  <a:pt x="36256" y="10287"/>
                </a:lnTo>
                <a:lnTo>
                  <a:pt x="37086" y="10564"/>
                </a:lnTo>
                <a:lnTo>
                  <a:pt x="37824" y="10840"/>
                </a:lnTo>
                <a:lnTo>
                  <a:pt x="38470" y="11071"/>
                </a:lnTo>
                <a:lnTo>
                  <a:pt x="39900" y="11809"/>
                </a:lnTo>
                <a:lnTo>
                  <a:pt x="40546" y="12178"/>
                </a:lnTo>
                <a:lnTo>
                  <a:pt x="42529" y="13470"/>
                </a:lnTo>
                <a:lnTo>
                  <a:pt x="43774" y="14438"/>
                </a:lnTo>
                <a:lnTo>
                  <a:pt x="44328" y="14946"/>
                </a:lnTo>
                <a:lnTo>
                  <a:pt x="44881" y="15453"/>
                </a:lnTo>
                <a:lnTo>
                  <a:pt x="45435" y="16006"/>
                </a:lnTo>
                <a:lnTo>
                  <a:pt x="46634" y="17252"/>
                </a:lnTo>
                <a:lnTo>
                  <a:pt x="47049" y="17805"/>
                </a:lnTo>
                <a:lnTo>
                  <a:pt x="48018" y="19051"/>
                </a:lnTo>
                <a:lnTo>
                  <a:pt x="48941" y="20388"/>
                </a:lnTo>
                <a:lnTo>
                  <a:pt x="49771" y="21772"/>
                </a:lnTo>
                <a:lnTo>
                  <a:pt x="50555" y="23248"/>
                </a:lnTo>
                <a:lnTo>
                  <a:pt x="51247" y="24724"/>
                </a:lnTo>
                <a:lnTo>
                  <a:pt x="51847" y="26246"/>
                </a:lnTo>
                <a:lnTo>
                  <a:pt x="52446" y="27769"/>
                </a:lnTo>
                <a:lnTo>
                  <a:pt x="52861" y="29245"/>
                </a:lnTo>
                <a:lnTo>
                  <a:pt x="53230" y="30859"/>
                </a:lnTo>
                <a:lnTo>
                  <a:pt x="53507" y="32381"/>
                </a:lnTo>
                <a:lnTo>
                  <a:pt x="53738" y="33996"/>
                </a:lnTo>
                <a:lnTo>
                  <a:pt x="53876" y="35564"/>
                </a:lnTo>
                <a:lnTo>
                  <a:pt x="53922" y="36994"/>
                </a:lnTo>
                <a:lnTo>
                  <a:pt x="53830" y="38516"/>
                </a:lnTo>
                <a:lnTo>
                  <a:pt x="53738" y="40038"/>
                </a:lnTo>
                <a:lnTo>
                  <a:pt x="53507" y="41376"/>
                </a:lnTo>
                <a:lnTo>
                  <a:pt x="53230" y="42667"/>
                </a:lnTo>
                <a:lnTo>
                  <a:pt x="53046" y="43405"/>
                </a:lnTo>
                <a:lnTo>
                  <a:pt x="52861" y="44005"/>
                </a:lnTo>
                <a:lnTo>
                  <a:pt x="52677" y="44512"/>
                </a:lnTo>
                <a:lnTo>
                  <a:pt x="52400" y="45204"/>
                </a:lnTo>
                <a:lnTo>
                  <a:pt x="52123" y="45850"/>
                </a:lnTo>
                <a:lnTo>
                  <a:pt x="51847" y="46357"/>
                </a:lnTo>
                <a:lnTo>
                  <a:pt x="51570" y="46865"/>
                </a:lnTo>
                <a:lnTo>
                  <a:pt x="50924" y="48018"/>
                </a:lnTo>
                <a:lnTo>
                  <a:pt x="50647" y="48341"/>
                </a:lnTo>
                <a:lnTo>
                  <a:pt x="49817" y="49355"/>
                </a:lnTo>
                <a:lnTo>
                  <a:pt x="48802" y="50416"/>
                </a:lnTo>
                <a:lnTo>
                  <a:pt x="47741" y="51523"/>
                </a:lnTo>
                <a:lnTo>
                  <a:pt x="46634" y="52630"/>
                </a:lnTo>
                <a:lnTo>
                  <a:pt x="42898" y="56090"/>
                </a:lnTo>
                <a:lnTo>
                  <a:pt x="40269" y="58442"/>
                </a:lnTo>
                <a:lnTo>
                  <a:pt x="34780" y="63285"/>
                </a:lnTo>
                <a:lnTo>
                  <a:pt x="31966" y="65822"/>
                </a:lnTo>
                <a:lnTo>
                  <a:pt x="29245" y="68359"/>
                </a:lnTo>
                <a:lnTo>
                  <a:pt x="26570" y="70896"/>
                </a:lnTo>
                <a:lnTo>
                  <a:pt x="25278" y="72188"/>
                </a:lnTo>
                <a:lnTo>
                  <a:pt x="23986" y="73618"/>
                </a:lnTo>
                <a:lnTo>
                  <a:pt x="22741" y="74955"/>
                </a:lnTo>
                <a:lnTo>
                  <a:pt x="20527" y="77677"/>
                </a:lnTo>
                <a:lnTo>
                  <a:pt x="19374" y="79245"/>
                </a:lnTo>
                <a:lnTo>
                  <a:pt x="18451" y="80629"/>
                </a:lnTo>
                <a:lnTo>
                  <a:pt x="17483" y="82151"/>
                </a:lnTo>
                <a:lnTo>
                  <a:pt x="16652" y="83673"/>
                </a:lnTo>
                <a:lnTo>
                  <a:pt x="15822" y="85334"/>
                </a:lnTo>
                <a:lnTo>
                  <a:pt x="15223" y="86902"/>
                </a:lnTo>
                <a:lnTo>
                  <a:pt x="14669" y="88516"/>
                </a:lnTo>
                <a:lnTo>
                  <a:pt x="14208" y="90131"/>
                </a:lnTo>
                <a:lnTo>
                  <a:pt x="13977" y="91238"/>
                </a:lnTo>
                <a:lnTo>
                  <a:pt x="13285" y="96496"/>
                </a:lnTo>
                <a:lnTo>
                  <a:pt x="22049" y="97649"/>
                </a:lnTo>
                <a:lnTo>
                  <a:pt x="22741" y="92714"/>
                </a:lnTo>
                <a:lnTo>
                  <a:pt x="22833" y="92299"/>
                </a:lnTo>
                <a:lnTo>
                  <a:pt x="23110" y="91192"/>
                </a:lnTo>
                <a:lnTo>
                  <a:pt x="23479" y="90039"/>
                </a:lnTo>
                <a:lnTo>
                  <a:pt x="23940" y="88931"/>
                </a:lnTo>
                <a:lnTo>
                  <a:pt x="24448" y="87824"/>
                </a:lnTo>
                <a:lnTo>
                  <a:pt x="25093" y="86717"/>
                </a:lnTo>
                <a:lnTo>
                  <a:pt x="25831" y="85564"/>
                </a:lnTo>
                <a:lnTo>
                  <a:pt x="26616" y="84365"/>
                </a:lnTo>
                <a:lnTo>
                  <a:pt x="27446" y="83212"/>
                </a:lnTo>
                <a:lnTo>
                  <a:pt x="29429" y="80813"/>
                </a:lnTo>
                <a:lnTo>
                  <a:pt x="30490" y="79614"/>
                </a:lnTo>
                <a:lnTo>
                  <a:pt x="31597" y="78415"/>
                </a:lnTo>
                <a:lnTo>
                  <a:pt x="32750" y="77262"/>
                </a:lnTo>
                <a:lnTo>
                  <a:pt x="35287" y="74817"/>
                </a:lnTo>
                <a:lnTo>
                  <a:pt x="37916" y="72372"/>
                </a:lnTo>
                <a:lnTo>
                  <a:pt x="40638" y="69928"/>
                </a:lnTo>
                <a:lnTo>
                  <a:pt x="46127" y="65084"/>
                </a:lnTo>
                <a:lnTo>
                  <a:pt x="48848" y="62686"/>
                </a:lnTo>
                <a:lnTo>
                  <a:pt x="52723" y="59088"/>
                </a:lnTo>
                <a:lnTo>
                  <a:pt x="54061" y="57750"/>
                </a:lnTo>
                <a:lnTo>
                  <a:pt x="55214" y="56551"/>
                </a:lnTo>
                <a:lnTo>
                  <a:pt x="56413" y="55260"/>
                </a:lnTo>
                <a:lnTo>
                  <a:pt x="57658" y="53784"/>
                </a:lnTo>
                <a:lnTo>
                  <a:pt x="58304" y="52861"/>
                </a:lnTo>
                <a:lnTo>
                  <a:pt x="59227" y="51339"/>
                </a:lnTo>
                <a:lnTo>
                  <a:pt x="59734" y="50416"/>
                </a:lnTo>
                <a:lnTo>
                  <a:pt x="60149" y="49540"/>
                </a:lnTo>
                <a:lnTo>
                  <a:pt x="60518" y="48710"/>
                </a:lnTo>
                <a:lnTo>
                  <a:pt x="60887" y="47833"/>
                </a:lnTo>
                <a:lnTo>
                  <a:pt x="61256" y="46819"/>
                </a:lnTo>
                <a:lnTo>
                  <a:pt x="61533" y="45850"/>
                </a:lnTo>
                <a:lnTo>
                  <a:pt x="61764" y="44973"/>
                </a:lnTo>
                <a:lnTo>
                  <a:pt x="61994" y="44005"/>
                </a:lnTo>
                <a:lnTo>
                  <a:pt x="62271" y="42944"/>
                </a:lnTo>
                <a:lnTo>
                  <a:pt x="62502" y="41099"/>
                </a:lnTo>
                <a:lnTo>
                  <a:pt x="62686" y="39162"/>
                </a:lnTo>
                <a:lnTo>
                  <a:pt x="62778" y="37086"/>
                </a:lnTo>
                <a:lnTo>
                  <a:pt x="62732" y="35010"/>
                </a:lnTo>
                <a:lnTo>
                  <a:pt x="62548" y="33027"/>
                </a:lnTo>
                <a:lnTo>
                  <a:pt x="62271" y="31136"/>
                </a:lnTo>
                <a:lnTo>
                  <a:pt x="61902" y="29152"/>
                </a:lnTo>
                <a:lnTo>
                  <a:pt x="61487" y="27169"/>
                </a:lnTo>
                <a:lnTo>
                  <a:pt x="60841" y="25001"/>
                </a:lnTo>
                <a:lnTo>
                  <a:pt x="60149" y="23110"/>
                </a:lnTo>
                <a:lnTo>
                  <a:pt x="59411" y="21265"/>
                </a:lnTo>
                <a:lnTo>
                  <a:pt x="58535" y="19374"/>
                </a:lnTo>
                <a:lnTo>
                  <a:pt x="57566" y="17529"/>
                </a:lnTo>
                <a:lnTo>
                  <a:pt x="56413" y="15591"/>
                </a:lnTo>
                <a:lnTo>
                  <a:pt x="55260" y="13931"/>
                </a:lnTo>
                <a:lnTo>
                  <a:pt x="53968" y="12224"/>
                </a:lnTo>
                <a:lnTo>
                  <a:pt x="53276" y="11394"/>
                </a:lnTo>
                <a:lnTo>
                  <a:pt x="51847" y="9918"/>
                </a:lnTo>
                <a:lnTo>
                  <a:pt x="51108" y="9134"/>
                </a:lnTo>
                <a:lnTo>
                  <a:pt x="50324" y="8396"/>
                </a:lnTo>
                <a:lnTo>
                  <a:pt x="49494" y="7704"/>
                </a:lnTo>
                <a:lnTo>
                  <a:pt x="47787" y="6274"/>
                </a:lnTo>
                <a:lnTo>
                  <a:pt x="45066" y="4567"/>
                </a:lnTo>
                <a:lnTo>
                  <a:pt x="44143" y="4014"/>
                </a:lnTo>
                <a:lnTo>
                  <a:pt x="42160" y="3045"/>
                </a:lnTo>
                <a:lnTo>
                  <a:pt x="41145" y="2630"/>
                </a:lnTo>
                <a:lnTo>
                  <a:pt x="40084" y="2215"/>
                </a:lnTo>
                <a:lnTo>
                  <a:pt x="39116" y="1892"/>
                </a:lnTo>
                <a:lnTo>
                  <a:pt x="38009" y="1523"/>
                </a:lnTo>
                <a:lnTo>
                  <a:pt x="35933" y="1016"/>
                </a:lnTo>
                <a:lnTo>
                  <a:pt x="33950" y="600"/>
                </a:lnTo>
                <a:lnTo>
                  <a:pt x="31920" y="277"/>
                </a:lnTo>
                <a:lnTo>
                  <a:pt x="30075" y="139"/>
                </a:lnTo>
                <a:lnTo>
                  <a:pt x="28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flipH="1">
            <a:off x="6618302" y="3773975"/>
            <a:ext cx="3460500" cy="3460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rot="-5400000">
            <a:off x="7686350" y="56230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375" name="Google Shape;375;p32"/>
          <p:cNvSpPr/>
          <p:nvPr/>
        </p:nvSpPr>
        <p:spPr>
          <a:xfrm>
            <a:off x="-146400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2">
  <p:cSld name="MAIN_POINT_1">
    <p:bg>
      <p:bgPr>
        <a:gradFill>
          <a:gsLst>
            <a:gs pos="0">
              <a:schemeClr val="accent1"/>
            </a:gs>
            <a:gs pos="100000">
              <a:schemeClr val="lt2"/>
            </a:gs>
          </a:gsLst>
          <a:lin ang="13500032" scaled="0"/>
        </a:gradFill>
        <a:effectLst/>
      </p:bgPr>
    </p:bg>
    <p:spTree>
      <p:nvGrpSpPr>
        <p:cNvPr id="1" name="Shape 376"/>
        <p:cNvGrpSpPr/>
        <p:nvPr/>
      </p:nvGrpSpPr>
      <p:grpSpPr>
        <a:xfrm>
          <a:off x="0" y="0"/>
          <a:ext cx="0" cy="0"/>
          <a:chOff x="0" y="0"/>
          <a:chExt cx="0" cy="0"/>
        </a:xfrm>
      </p:grpSpPr>
      <p:sp>
        <p:nvSpPr>
          <p:cNvPr id="377" name="Google Shape;377;p33"/>
          <p:cNvSpPr/>
          <p:nvPr/>
        </p:nvSpPr>
        <p:spPr>
          <a:xfrm flipH="1">
            <a:off x="-2482748" y="3397700"/>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3"/>
          <p:cNvSpPr/>
          <p:nvPr/>
        </p:nvSpPr>
        <p:spPr>
          <a:xfrm>
            <a:off x="378935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379" name="Google Shape;379;p33"/>
          <p:cNvSpPr/>
          <p:nvPr/>
        </p:nvSpPr>
        <p:spPr>
          <a:xfrm>
            <a:off x="2116950" y="-24352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380" name="Google Shape;380;p33"/>
          <p:cNvSpPr/>
          <p:nvPr/>
        </p:nvSpPr>
        <p:spPr>
          <a:xfrm rot="10800000" flipH="1">
            <a:off x="7120548" y="-2723825"/>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8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accent2"/>
            </a:gs>
            <a:gs pos="100000">
              <a:schemeClr val="lt1"/>
            </a:gs>
          </a:gsLst>
          <a:lin ang="18900732" scaled="0"/>
        </a:gradFill>
        <a:effectLst/>
      </p:bgPr>
    </p:bg>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2" name="Google Shape;42;p5"/>
          <p:cNvSpPr txBox="1">
            <a:spLocks noGrp="1"/>
          </p:cNvSpPr>
          <p:nvPr>
            <p:ph type="title" idx="2"/>
          </p:nvPr>
        </p:nvSpPr>
        <p:spPr>
          <a:xfrm>
            <a:off x="1623763" y="3237488"/>
            <a:ext cx="26022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3" name="Google Shape;43;p5"/>
          <p:cNvSpPr txBox="1">
            <a:spLocks noGrp="1"/>
          </p:cNvSpPr>
          <p:nvPr>
            <p:ph type="title" idx="3"/>
          </p:nvPr>
        </p:nvSpPr>
        <p:spPr>
          <a:xfrm>
            <a:off x="4918042" y="3237488"/>
            <a:ext cx="26022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sz="2000"/>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44" name="Google Shape;44;p5"/>
          <p:cNvSpPr txBox="1">
            <a:spLocks noGrp="1"/>
          </p:cNvSpPr>
          <p:nvPr>
            <p:ph type="subTitle" idx="1"/>
          </p:nvPr>
        </p:nvSpPr>
        <p:spPr>
          <a:xfrm>
            <a:off x="4918047" y="3632050"/>
            <a:ext cx="2602200" cy="83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5" name="Google Shape;45;p5"/>
          <p:cNvSpPr txBox="1">
            <a:spLocks noGrp="1"/>
          </p:cNvSpPr>
          <p:nvPr>
            <p:ph type="subTitle" idx="4"/>
          </p:nvPr>
        </p:nvSpPr>
        <p:spPr>
          <a:xfrm>
            <a:off x="1623938" y="3632050"/>
            <a:ext cx="2602200" cy="83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6" name="Google Shape;46;p5"/>
          <p:cNvSpPr/>
          <p:nvPr/>
        </p:nvSpPr>
        <p:spPr>
          <a:xfrm flipH="1">
            <a:off x="-2482748" y="3397700"/>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rot="10800000" flipH="1">
            <a:off x="7520248" y="-2776425"/>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50" name="Google Shape;50;p6"/>
          <p:cNvSpPr/>
          <p:nvPr/>
        </p:nvSpPr>
        <p:spPr>
          <a:xfrm flipH="1">
            <a:off x="-2535348" y="3934725"/>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6"/>
          <p:cNvGrpSpPr/>
          <p:nvPr/>
        </p:nvGrpSpPr>
        <p:grpSpPr>
          <a:xfrm>
            <a:off x="398097" y="692295"/>
            <a:ext cx="492036" cy="492056"/>
            <a:chOff x="238125" y="1209825"/>
            <a:chExt cx="621650" cy="621675"/>
          </a:xfrm>
        </p:grpSpPr>
        <p:sp>
          <p:nvSpPr>
            <p:cNvPr id="52" name="Google Shape;52;p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 name="Google Shape;60;p6"/>
          <p:cNvGrpSpPr/>
          <p:nvPr/>
        </p:nvGrpSpPr>
        <p:grpSpPr>
          <a:xfrm>
            <a:off x="8272660" y="4331795"/>
            <a:ext cx="492036" cy="492056"/>
            <a:chOff x="238125" y="1209825"/>
            <a:chExt cx="621650" cy="621675"/>
          </a:xfrm>
        </p:grpSpPr>
        <p:sp>
          <p:nvSpPr>
            <p:cNvPr id="61" name="Google Shape;61;p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6"/>
          <p:cNvSpPr/>
          <p:nvPr/>
        </p:nvSpPr>
        <p:spPr>
          <a:xfrm rot="10800000" flipH="1">
            <a:off x="7488698" y="-3197175"/>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lt1"/>
            </a:gs>
            <a:gs pos="50000">
              <a:schemeClr val="lt1"/>
            </a:gs>
            <a:gs pos="100000">
              <a:schemeClr val="dk2"/>
            </a:gs>
          </a:gsLst>
          <a:lin ang="8099331" scaled="0"/>
        </a:gradFill>
        <a:effectLst/>
      </p:bgPr>
    </p:bg>
    <p:spTree>
      <p:nvGrpSpPr>
        <p:cNvPr id="1" name="Shape 70"/>
        <p:cNvGrpSpPr/>
        <p:nvPr/>
      </p:nvGrpSpPr>
      <p:grpSpPr>
        <a:xfrm>
          <a:off x="0" y="0"/>
          <a:ext cx="0" cy="0"/>
          <a:chOff x="0" y="0"/>
          <a:chExt cx="0" cy="0"/>
        </a:xfrm>
      </p:grpSpPr>
      <p:sp>
        <p:nvSpPr>
          <p:cNvPr id="71" name="Google Shape;71;p7"/>
          <p:cNvSpPr txBox="1">
            <a:spLocks noGrp="1"/>
          </p:cNvSpPr>
          <p:nvPr>
            <p:ph type="title"/>
          </p:nvPr>
        </p:nvSpPr>
        <p:spPr>
          <a:xfrm>
            <a:off x="1991650" y="1341025"/>
            <a:ext cx="5183700" cy="172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sz="10000" b="1"/>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72" name="Google Shape;72;p7"/>
          <p:cNvSpPr txBox="1">
            <a:spLocks noGrp="1"/>
          </p:cNvSpPr>
          <p:nvPr>
            <p:ph type="subTitle" idx="1"/>
          </p:nvPr>
        </p:nvSpPr>
        <p:spPr>
          <a:xfrm>
            <a:off x="2265600" y="3153275"/>
            <a:ext cx="4635900" cy="64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3" name="Google Shape;73;p7"/>
          <p:cNvSpPr/>
          <p:nvPr/>
        </p:nvSpPr>
        <p:spPr>
          <a:xfrm rot="-7790531" flipH="1">
            <a:off x="-528024" y="-2265420"/>
            <a:ext cx="4621887" cy="7189143"/>
          </a:xfrm>
          <a:custGeom>
            <a:avLst/>
            <a:gdLst/>
            <a:ahLst/>
            <a:cxnLst/>
            <a:rect l="l" t="t" r="r" b="b"/>
            <a:pathLst>
              <a:path w="62779" h="97650" extrusionOk="0">
                <a:moveTo>
                  <a:pt x="26523" y="1"/>
                </a:moveTo>
                <a:lnTo>
                  <a:pt x="24724" y="93"/>
                </a:lnTo>
                <a:lnTo>
                  <a:pt x="23156" y="277"/>
                </a:lnTo>
                <a:lnTo>
                  <a:pt x="21403" y="462"/>
                </a:lnTo>
                <a:lnTo>
                  <a:pt x="19927" y="785"/>
                </a:lnTo>
                <a:lnTo>
                  <a:pt x="17021" y="1523"/>
                </a:lnTo>
                <a:lnTo>
                  <a:pt x="15638" y="2030"/>
                </a:lnTo>
                <a:lnTo>
                  <a:pt x="14300" y="2538"/>
                </a:lnTo>
                <a:lnTo>
                  <a:pt x="12132" y="3599"/>
                </a:lnTo>
                <a:lnTo>
                  <a:pt x="10979" y="4198"/>
                </a:lnTo>
                <a:lnTo>
                  <a:pt x="10010" y="4752"/>
                </a:lnTo>
                <a:lnTo>
                  <a:pt x="9088" y="5305"/>
                </a:lnTo>
                <a:lnTo>
                  <a:pt x="8165" y="5951"/>
                </a:lnTo>
                <a:lnTo>
                  <a:pt x="6643" y="7104"/>
                </a:lnTo>
                <a:lnTo>
                  <a:pt x="5398" y="8119"/>
                </a:lnTo>
                <a:lnTo>
                  <a:pt x="4245" y="9226"/>
                </a:lnTo>
                <a:lnTo>
                  <a:pt x="1" y="13792"/>
                </a:lnTo>
                <a:lnTo>
                  <a:pt x="6551" y="19789"/>
                </a:lnTo>
                <a:lnTo>
                  <a:pt x="9549" y="16514"/>
                </a:lnTo>
                <a:lnTo>
                  <a:pt x="10518" y="15453"/>
                </a:lnTo>
                <a:lnTo>
                  <a:pt x="11163" y="14853"/>
                </a:lnTo>
                <a:lnTo>
                  <a:pt x="12086" y="14069"/>
                </a:lnTo>
                <a:lnTo>
                  <a:pt x="13239" y="13193"/>
                </a:lnTo>
                <a:lnTo>
                  <a:pt x="13793" y="12824"/>
                </a:lnTo>
                <a:lnTo>
                  <a:pt x="14485" y="12409"/>
                </a:lnTo>
                <a:lnTo>
                  <a:pt x="15269" y="11947"/>
                </a:lnTo>
                <a:lnTo>
                  <a:pt x="16053" y="11532"/>
                </a:lnTo>
                <a:lnTo>
                  <a:pt x="17806" y="10702"/>
                </a:lnTo>
                <a:lnTo>
                  <a:pt x="18682" y="10333"/>
                </a:lnTo>
                <a:lnTo>
                  <a:pt x="19604" y="10010"/>
                </a:lnTo>
                <a:lnTo>
                  <a:pt x="21819" y="9457"/>
                </a:lnTo>
                <a:lnTo>
                  <a:pt x="22879" y="9226"/>
                </a:lnTo>
                <a:lnTo>
                  <a:pt x="24079" y="9088"/>
                </a:lnTo>
                <a:lnTo>
                  <a:pt x="25370" y="8949"/>
                </a:lnTo>
                <a:lnTo>
                  <a:pt x="26662" y="8857"/>
                </a:lnTo>
                <a:lnTo>
                  <a:pt x="27953" y="8857"/>
                </a:lnTo>
                <a:lnTo>
                  <a:pt x="29383" y="8949"/>
                </a:lnTo>
                <a:lnTo>
                  <a:pt x="30813" y="9088"/>
                </a:lnTo>
                <a:lnTo>
                  <a:pt x="32289" y="9318"/>
                </a:lnTo>
                <a:lnTo>
                  <a:pt x="33904" y="9641"/>
                </a:lnTo>
                <a:lnTo>
                  <a:pt x="35564" y="10056"/>
                </a:lnTo>
                <a:lnTo>
                  <a:pt x="36256" y="10287"/>
                </a:lnTo>
                <a:lnTo>
                  <a:pt x="37086" y="10564"/>
                </a:lnTo>
                <a:lnTo>
                  <a:pt x="37824" y="10840"/>
                </a:lnTo>
                <a:lnTo>
                  <a:pt x="38470" y="11071"/>
                </a:lnTo>
                <a:lnTo>
                  <a:pt x="39900" y="11809"/>
                </a:lnTo>
                <a:lnTo>
                  <a:pt x="40546" y="12178"/>
                </a:lnTo>
                <a:lnTo>
                  <a:pt x="42529" y="13470"/>
                </a:lnTo>
                <a:lnTo>
                  <a:pt x="43774" y="14438"/>
                </a:lnTo>
                <a:lnTo>
                  <a:pt x="44328" y="14946"/>
                </a:lnTo>
                <a:lnTo>
                  <a:pt x="44881" y="15453"/>
                </a:lnTo>
                <a:lnTo>
                  <a:pt x="45435" y="16006"/>
                </a:lnTo>
                <a:lnTo>
                  <a:pt x="46634" y="17252"/>
                </a:lnTo>
                <a:lnTo>
                  <a:pt x="47049" y="17805"/>
                </a:lnTo>
                <a:lnTo>
                  <a:pt x="48018" y="19051"/>
                </a:lnTo>
                <a:lnTo>
                  <a:pt x="48941" y="20388"/>
                </a:lnTo>
                <a:lnTo>
                  <a:pt x="49771" y="21772"/>
                </a:lnTo>
                <a:lnTo>
                  <a:pt x="50555" y="23248"/>
                </a:lnTo>
                <a:lnTo>
                  <a:pt x="51247" y="24724"/>
                </a:lnTo>
                <a:lnTo>
                  <a:pt x="51847" y="26246"/>
                </a:lnTo>
                <a:lnTo>
                  <a:pt x="52446" y="27769"/>
                </a:lnTo>
                <a:lnTo>
                  <a:pt x="52861" y="29245"/>
                </a:lnTo>
                <a:lnTo>
                  <a:pt x="53230" y="30859"/>
                </a:lnTo>
                <a:lnTo>
                  <a:pt x="53507" y="32381"/>
                </a:lnTo>
                <a:lnTo>
                  <a:pt x="53738" y="33996"/>
                </a:lnTo>
                <a:lnTo>
                  <a:pt x="53876" y="35564"/>
                </a:lnTo>
                <a:lnTo>
                  <a:pt x="53922" y="36994"/>
                </a:lnTo>
                <a:lnTo>
                  <a:pt x="53830" y="38516"/>
                </a:lnTo>
                <a:lnTo>
                  <a:pt x="53738" y="40038"/>
                </a:lnTo>
                <a:lnTo>
                  <a:pt x="53507" y="41376"/>
                </a:lnTo>
                <a:lnTo>
                  <a:pt x="53230" y="42667"/>
                </a:lnTo>
                <a:lnTo>
                  <a:pt x="53046" y="43405"/>
                </a:lnTo>
                <a:lnTo>
                  <a:pt x="52861" y="44005"/>
                </a:lnTo>
                <a:lnTo>
                  <a:pt x="52677" y="44512"/>
                </a:lnTo>
                <a:lnTo>
                  <a:pt x="52400" y="45204"/>
                </a:lnTo>
                <a:lnTo>
                  <a:pt x="52123" y="45850"/>
                </a:lnTo>
                <a:lnTo>
                  <a:pt x="51847" y="46357"/>
                </a:lnTo>
                <a:lnTo>
                  <a:pt x="51570" y="46865"/>
                </a:lnTo>
                <a:lnTo>
                  <a:pt x="50924" y="48018"/>
                </a:lnTo>
                <a:lnTo>
                  <a:pt x="50647" y="48341"/>
                </a:lnTo>
                <a:lnTo>
                  <a:pt x="49817" y="49355"/>
                </a:lnTo>
                <a:lnTo>
                  <a:pt x="48802" y="50416"/>
                </a:lnTo>
                <a:lnTo>
                  <a:pt x="47741" y="51523"/>
                </a:lnTo>
                <a:lnTo>
                  <a:pt x="46634" y="52630"/>
                </a:lnTo>
                <a:lnTo>
                  <a:pt x="42898" y="56090"/>
                </a:lnTo>
                <a:lnTo>
                  <a:pt x="40269" y="58442"/>
                </a:lnTo>
                <a:lnTo>
                  <a:pt x="34780" y="63285"/>
                </a:lnTo>
                <a:lnTo>
                  <a:pt x="31966" y="65822"/>
                </a:lnTo>
                <a:lnTo>
                  <a:pt x="29245" y="68359"/>
                </a:lnTo>
                <a:lnTo>
                  <a:pt x="26570" y="70896"/>
                </a:lnTo>
                <a:lnTo>
                  <a:pt x="25278" y="72188"/>
                </a:lnTo>
                <a:lnTo>
                  <a:pt x="23986" y="73618"/>
                </a:lnTo>
                <a:lnTo>
                  <a:pt x="22741" y="74955"/>
                </a:lnTo>
                <a:lnTo>
                  <a:pt x="20527" y="77677"/>
                </a:lnTo>
                <a:lnTo>
                  <a:pt x="19374" y="79245"/>
                </a:lnTo>
                <a:lnTo>
                  <a:pt x="18451" y="80629"/>
                </a:lnTo>
                <a:lnTo>
                  <a:pt x="17483" y="82151"/>
                </a:lnTo>
                <a:lnTo>
                  <a:pt x="16652" y="83673"/>
                </a:lnTo>
                <a:lnTo>
                  <a:pt x="15822" y="85334"/>
                </a:lnTo>
                <a:lnTo>
                  <a:pt x="15223" y="86902"/>
                </a:lnTo>
                <a:lnTo>
                  <a:pt x="14669" y="88516"/>
                </a:lnTo>
                <a:lnTo>
                  <a:pt x="14208" y="90131"/>
                </a:lnTo>
                <a:lnTo>
                  <a:pt x="13977" y="91238"/>
                </a:lnTo>
                <a:lnTo>
                  <a:pt x="13285" y="96496"/>
                </a:lnTo>
                <a:lnTo>
                  <a:pt x="22049" y="97649"/>
                </a:lnTo>
                <a:lnTo>
                  <a:pt x="22741" y="92714"/>
                </a:lnTo>
                <a:lnTo>
                  <a:pt x="22833" y="92299"/>
                </a:lnTo>
                <a:lnTo>
                  <a:pt x="23110" y="91192"/>
                </a:lnTo>
                <a:lnTo>
                  <a:pt x="23479" y="90039"/>
                </a:lnTo>
                <a:lnTo>
                  <a:pt x="23940" y="88931"/>
                </a:lnTo>
                <a:lnTo>
                  <a:pt x="24448" y="87824"/>
                </a:lnTo>
                <a:lnTo>
                  <a:pt x="25093" y="86717"/>
                </a:lnTo>
                <a:lnTo>
                  <a:pt x="25831" y="85564"/>
                </a:lnTo>
                <a:lnTo>
                  <a:pt x="26616" y="84365"/>
                </a:lnTo>
                <a:lnTo>
                  <a:pt x="27446" y="83212"/>
                </a:lnTo>
                <a:lnTo>
                  <a:pt x="29429" y="80813"/>
                </a:lnTo>
                <a:lnTo>
                  <a:pt x="30490" y="79614"/>
                </a:lnTo>
                <a:lnTo>
                  <a:pt x="31597" y="78415"/>
                </a:lnTo>
                <a:lnTo>
                  <a:pt x="32750" y="77262"/>
                </a:lnTo>
                <a:lnTo>
                  <a:pt x="35287" y="74817"/>
                </a:lnTo>
                <a:lnTo>
                  <a:pt x="37916" y="72372"/>
                </a:lnTo>
                <a:lnTo>
                  <a:pt x="40638" y="69928"/>
                </a:lnTo>
                <a:lnTo>
                  <a:pt x="46127" y="65084"/>
                </a:lnTo>
                <a:lnTo>
                  <a:pt x="48848" y="62686"/>
                </a:lnTo>
                <a:lnTo>
                  <a:pt x="52723" y="59088"/>
                </a:lnTo>
                <a:lnTo>
                  <a:pt x="54061" y="57750"/>
                </a:lnTo>
                <a:lnTo>
                  <a:pt x="55214" y="56551"/>
                </a:lnTo>
                <a:lnTo>
                  <a:pt x="56413" y="55260"/>
                </a:lnTo>
                <a:lnTo>
                  <a:pt x="57658" y="53784"/>
                </a:lnTo>
                <a:lnTo>
                  <a:pt x="58304" y="52861"/>
                </a:lnTo>
                <a:lnTo>
                  <a:pt x="59227" y="51339"/>
                </a:lnTo>
                <a:lnTo>
                  <a:pt x="59734" y="50416"/>
                </a:lnTo>
                <a:lnTo>
                  <a:pt x="60149" y="49540"/>
                </a:lnTo>
                <a:lnTo>
                  <a:pt x="60518" y="48710"/>
                </a:lnTo>
                <a:lnTo>
                  <a:pt x="60887" y="47833"/>
                </a:lnTo>
                <a:lnTo>
                  <a:pt x="61256" y="46819"/>
                </a:lnTo>
                <a:lnTo>
                  <a:pt x="61533" y="45850"/>
                </a:lnTo>
                <a:lnTo>
                  <a:pt x="61764" y="44973"/>
                </a:lnTo>
                <a:lnTo>
                  <a:pt x="61994" y="44005"/>
                </a:lnTo>
                <a:lnTo>
                  <a:pt x="62271" y="42944"/>
                </a:lnTo>
                <a:lnTo>
                  <a:pt x="62502" y="41099"/>
                </a:lnTo>
                <a:lnTo>
                  <a:pt x="62686" y="39162"/>
                </a:lnTo>
                <a:lnTo>
                  <a:pt x="62778" y="37086"/>
                </a:lnTo>
                <a:lnTo>
                  <a:pt x="62732" y="35010"/>
                </a:lnTo>
                <a:lnTo>
                  <a:pt x="62548" y="33027"/>
                </a:lnTo>
                <a:lnTo>
                  <a:pt x="62271" y="31136"/>
                </a:lnTo>
                <a:lnTo>
                  <a:pt x="61902" y="29152"/>
                </a:lnTo>
                <a:lnTo>
                  <a:pt x="61487" y="27169"/>
                </a:lnTo>
                <a:lnTo>
                  <a:pt x="60841" y="25001"/>
                </a:lnTo>
                <a:lnTo>
                  <a:pt x="60149" y="23110"/>
                </a:lnTo>
                <a:lnTo>
                  <a:pt x="59411" y="21265"/>
                </a:lnTo>
                <a:lnTo>
                  <a:pt x="58535" y="19374"/>
                </a:lnTo>
                <a:lnTo>
                  <a:pt x="57566" y="17529"/>
                </a:lnTo>
                <a:lnTo>
                  <a:pt x="56413" y="15591"/>
                </a:lnTo>
                <a:lnTo>
                  <a:pt x="55260" y="13931"/>
                </a:lnTo>
                <a:lnTo>
                  <a:pt x="53968" y="12224"/>
                </a:lnTo>
                <a:lnTo>
                  <a:pt x="53276" y="11394"/>
                </a:lnTo>
                <a:lnTo>
                  <a:pt x="51847" y="9918"/>
                </a:lnTo>
                <a:lnTo>
                  <a:pt x="51108" y="9134"/>
                </a:lnTo>
                <a:lnTo>
                  <a:pt x="50324" y="8396"/>
                </a:lnTo>
                <a:lnTo>
                  <a:pt x="49494" y="7704"/>
                </a:lnTo>
                <a:lnTo>
                  <a:pt x="47787" y="6274"/>
                </a:lnTo>
                <a:lnTo>
                  <a:pt x="45066" y="4567"/>
                </a:lnTo>
                <a:lnTo>
                  <a:pt x="44143" y="4014"/>
                </a:lnTo>
                <a:lnTo>
                  <a:pt x="42160" y="3045"/>
                </a:lnTo>
                <a:lnTo>
                  <a:pt x="41145" y="2630"/>
                </a:lnTo>
                <a:lnTo>
                  <a:pt x="40084" y="2215"/>
                </a:lnTo>
                <a:lnTo>
                  <a:pt x="39116" y="1892"/>
                </a:lnTo>
                <a:lnTo>
                  <a:pt x="38009" y="1523"/>
                </a:lnTo>
                <a:lnTo>
                  <a:pt x="35933" y="1016"/>
                </a:lnTo>
                <a:lnTo>
                  <a:pt x="33950" y="600"/>
                </a:lnTo>
                <a:lnTo>
                  <a:pt x="31920" y="277"/>
                </a:lnTo>
                <a:lnTo>
                  <a:pt x="30075" y="139"/>
                </a:lnTo>
                <a:lnTo>
                  <a:pt x="28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p:nvPr/>
        </p:nvSpPr>
        <p:spPr>
          <a:xfrm flipH="1">
            <a:off x="6618302" y="3773975"/>
            <a:ext cx="3460500" cy="3460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7"/>
          <p:cNvSpPr/>
          <p:nvPr/>
        </p:nvSpPr>
        <p:spPr>
          <a:xfrm rot="-5400000">
            <a:off x="7686350" y="56230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76" name="Google Shape;76;p7"/>
          <p:cNvSpPr/>
          <p:nvPr/>
        </p:nvSpPr>
        <p:spPr>
          <a:xfrm>
            <a:off x="-146400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accent1"/>
            </a:gs>
            <a:gs pos="100000">
              <a:schemeClr val="lt2"/>
            </a:gs>
          </a:gsLst>
          <a:lin ang="13500032" scaled="0"/>
        </a:gradFill>
        <a:effectLst/>
      </p:bgPr>
    </p:bg>
    <p:spTree>
      <p:nvGrpSpPr>
        <p:cNvPr id="1" name="Shape 77"/>
        <p:cNvGrpSpPr/>
        <p:nvPr/>
      </p:nvGrpSpPr>
      <p:grpSpPr>
        <a:xfrm>
          <a:off x="0" y="0"/>
          <a:ext cx="0" cy="0"/>
          <a:chOff x="0" y="0"/>
          <a:chExt cx="0" cy="0"/>
        </a:xfrm>
      </p:grpSpPr>
      <p:sp>
        <p:nvSpPr>
          <p:cNvPr id="78" name="Google Shape;78;p8"/>
          <p:cNvSpPr txBox="1">
            <a:spLocks noGrp="1"/>
          </p:cNvSpPr>
          <p:nvPr>
            <p:ph type="title"/>
          </p:nvPr>
        </p:nvSpPr>
        <p:spPr>
          <a:xfrm>
            <a:off x="1234150" y="1383300"/>
            <a:ext cx="66756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8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9" name="Google Shape;79;p8"/>
          <p:cNvSpPr/>
          <p:nvPr/>
        </p:nvSpPr>
        <p:spPr>
          <a:xfrm flipH="1">
            <a:off x="-2482748" y="3397700"/>
            <a:ext cx="4276500" cy="4276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a:off x="3789350" y="49439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81" name="Google Shape;81;p8"/>
          <p:cNvSpPr/>
          <p:nvPr/>
        </p:nvSpPr>
        <p:spPr>
          <a:xfrm>
            <a:off x="2116950" y="-24352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82" name="Google Shape;82;p8"/>
          <p:cNvSpPr/>
          <p:nvPr/>
        </p:nvSpPr>
        <p:spPr>
          <a:xfrm rot="10800000" flipH="1">
            <a:off x="7120548" y="-2723825"/>
            <a:ext cx="4322700" cy="43224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9"/>
          <p:cNvSpPr txBox="1">
            <a:spLocks noGrp="1"/>
          </p:cNvSpPr>
          <p:nvPr>
            <p:ph type="title"/>
          </p:nvPr>
        </p:nvSpPr>
        <p:spPr>
          <a:xfrm>
            <a:off x="4244200" y="1223113"/>
            <a:ext cx="3802500" cy="18309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5" name="Google Shape;85;p9"/>
          <p:cNvSpPr txBox="1">
            <a:spLocks noGrp="1"/>
          </p:cNvSpPr>
          <p:nvPr>
            <p:ph type="subTitle" idx="1"/>
          </p:nvPr>
        </p:nvSpPr>
        <p:spPr>
          <a:xfrm>
            <a:off x="4244200" y="2921501"/>
            <a:ext cx="3802500" cy="90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 name="Google Shape;86;p9"/>
          <p:cNvSpPr/>
          <p:nvPr/>
        </p:nvSpPr>
        <p:spPr>
          <a:xfrm rot="-7790531" flipH="1">
            <a:off x="-1025999" y="-4959858"/>
            <a:ext cx="4621887" cy="7189143"/>
          </a:xfrm>
          <a:custGeom>
            <a:avLst/>
            <a:gdLst/>
            <a:ahLst/>
            <a:cxnLst/>
            <a:rect l="l" t="t" r="r" b="b"/>
            <a:pathLst>
              <a:path w="62779" h="97650" extrusionOk="0">
                <a:moveTo>
                  <a:pt x="26523" y="1"/>
                </a:moveTo>
                <a:lnTo>
                  <a:pt x="24724" y="93"/>
                </a:lnTo>
                <a:lnTo>
                  <a:pt x="23156" y="277"/>
                </a:lnTo>
                <a:lnTo>
                  <a:pt x="21403" y="462"/>
                </a:lnTo>
                <a:lnTo>
                  <a:pt x="19927" y="785"/>
                </a:lnTo>
                <a:lnTo>
                  <a:pt x="17021" y="1523"/>
                </a:lnTo>
                <a:lnTo>
                  <a:pt x="15638" y="2030"/>
                </a:lnTo>
                <a:lnTo>
                  <a:pt x="14300" y="2538"/>
                </a:lnTo>
                <a:lnTo>
                  <a:pt x="12132" y="3599"/>
                </a:lnTo>
                <a:lnTo>
                  <a:pt x="10979" y="4198"/>
                </a:lnTo>
                <a:lnTo>
                  <a:pt x="10010" y="4752"/>
                </a:lnTo>
                <a:lnTo>
                  <a:pt x="9088" y="5305"/>
                </a:lnTo>
                <a:lnTo>
                  <a:pt x="8165" y="5951"/>
                </a:lnTo>
                <a:lnTo>
                  <a:pt x="6643" y="7104"/>
                </a:lnTo>
                <a:lnTo>
                  <a:pt x="5398" y="8119"/>
                </a:lnTo>
                <a:lnTo>
                  <a:pt x="4245" y="9226"/>
                </a:lnTo>
                <a:lnTo>
                  <a:pt x="1" y="13792"/>
                </a:lnTo>
                <a:lnTo>
                  <a:pt x="6551" y="19789"/>
                </a:lnTo>
                <a:lnTo>
                  <a:pt x="9549" y="16514"/>
                </a:lnTo>
                <a:lnTo>
                  <a:pt x="10518" y="15453"/>
                </a:lnTo>
                <a:lnTo>
                  <a:pt x="11163" y="14853"/>
                </a:lnTo>
                <a:lnTo>
                  <a:pt x="12086" y="14069"/>
                </a:lnTo>
                <a:lnTo>
                  <a:pt x="13239" y="13193"/>
                </a:lnTo>
                <a:lnTo>
                  <a:pt x="13793" y="12824"/>
                </a:lnTo>
                <a:lnTo>
                  <a:pt x="14485" y="12409"/>
                </a:lnTo>
                <a:lnTo>
                  <a:pt x="15269" y="11947"/>
                </a:lnTo>
                <a:lnTo>
                  <a:pt x="16053" y="11532"/>
                </a:lnTo>
                <a:lnTo>
                  <a:pt x="17806" y="10702"/>
                </a:lnTo>
                <a:lnTo>
                  <a:pt x="18682" y="10333"/>
                </a:lnTo>
                <a:lnTo>
                  <a:pt x="19604" y="10010"/>
                </a:lnTo>
                <a:lnTo>
                  <a:pt x="21819" y="9457"/>
                </a:lnTo>
                <a:lnTo>
                  <a:pt x="22879" y="9226"/>
                </a:lnTo>
                <a:lnTo>
                  <a:pt x="24079" y="9088"/>
                </a:lnTo>
                <a:lnTo>
                  <a:pt x="25370" y="8949"/>
                </a:lnTo>
                <a:lnTo>
                  <a:pt x="26662" y="8857"/>
                </a:lnTo>
                <a:lnTo>
                  <a:pt x="27953" y="8857"/>
                </a:lnTo>
                <a:lnTo>
                  <a:pt x="29383" y="8949"/>
                </a:lnTo>
                <a:lnTo>
                  <a:pt x="30813" y="9088"/>
                </a:lnTo>
                <a:lnTo>
                  <a:pt x="32289" y="9318"/>
                </a:lnTo>
                <a:lnTo>
                  <a:pt x="33904" y="9641"/>
                </a:lnTo>
                <a:lnTo>
                  <a:pt x="35564" y="10056"/>
                </a:lnTo>
                <a:lnTo>
                  <a:pt x="36256" y="10287"/>
                </a:lnTo>
                <a:lnTo>
                  <a:pt x="37086" y="10564"/>
                </a:lnTo>
                <a:lnTo>
                  <a:pt x="37824" y="10840"/>
                </a:lnTo>
                <a:lnTo>
                  <a:pt x="38470" y="11071"/>
                </a:lnTo>
                <a:lnTo>
                  <a:pt x="39900" y="11809"/>
                </a:lnTo>
                <a:lnTo>
                  <a:pt x="40546" y="12178"/>
                </a:lnTo>
                <a:lnTo>
                  <a:pt x="42529" y="13470"/>
                </a:lnTo>
                <a:lnTo>
                  <a:pt x="43774" y="14438"/>
                </a:lnTo>
                <a:lnTo>
                  <a:pt x="44328" y="14946"/>
                </a:lnTo>
                <a:lnTo>
                  <a:pt x="44881" y="15453"/>
                </a:lnTo>
                <a:lnTo>
                  <a:pt x="45435" y="16006"/>
                </a:lnTo>
                <a:lnTo>
                  <a:pt x="46634" y="17252"/>
                </a:lnTo>
                <a:lnTo>
                  <a:pt x="47049" y="17805"/>
                </a:lnTo>
                <a:lnTo>
                  <a:pt x="48018" y="19051"/>
                </a:lnTo>
                <a:lnTo>
                  <a:pt x="48941" y="20388"/>
                </a:lnTo>
                <a:lnTo>
                  <a:pt x="49771" y="21772"/>
                </a:lnTo>
                <a:lnTo>
                  <a:pt x="50555" y="23248"/>
                </a:lnTo>
                <a:lnTo>
                  <a:pt x="51247" y="24724"/>
                </a:lnTo>
                <a:lnTo>
                  <a:pt x="51847" y="26246"/>
                </a:lnTo>
                <a:lnTo>
                  <a:pt x="52446" y="27769"/>
                </a:lnTo>
                <a:lnTo>
                  <a:pt x="52861" y="29245"/>
                </a:lnTo>
                <a:lnTo>
                  <a:pt x="53230" y="30859"/>
                </a:lnTo>
                <a:lnTo>
                  <a:pt x="53507" y="32381"/>
                </a:lnTo>
                <a:lnTo>
                  <a:pt x="53738" y="33996"/>
                </a:lnTo>
                <a:lnTo>
                  <a:pt x="53876" y="35564"/>
                </a:lnTo>
                <a:lnTo>
                  <a:pt x="53922" y="36994"/>
                </a:lnTo>
                <a:lnTo>
                  <a:pt x="53830" y="38516"/>
                </a:lnTo>
                <a:lnTo>
                  <a:pt x="53738" y="40038"/>
                </a:lnTo>
                <a:lnTo>
                  <a:pt x="53507" y="41376"/>
                </a:lnTo>
                <a:lnTo>
                  <a:pt x="53230" y="42667"/>
                </a:lnTo>
                <a:lnTo>
                  <a:pt x="53046" y="43405"/>
                </a:lnTo>
                <a:lnTo>
                  <a:pt x="52861" y="44005"/>
                </a:lnTo>
                <a:lnTo>
                  <a:pt x="52677" y="44512"/>
                </a:lnTo>
                <a:lnTo>
                  <a:pt x="52400" y="45204"/>
                </a:lnTo>
                <a:lnTo>
                  <a:pt x="52123" y="45850"/>
                </a:lnTo>
                <a:lnTo>
                  <a:pt x="51847" y="46357"/>
                </a:lnTo>
                <a:lnTo>
                  <a:pt x="51570" y="46865"/>
                </a:lnTo>
                <a:lnTo>
                  <a:pt x="50924" y="48018"/>
                </a:lnTo>
                <a:lnTo>
                  <a:pt x="50647" y="48341"/>
                </a:lnTo>
                <a:lnTo>
                  <a:pt x="49817" y="49355"/>
                </a:lnTo>
                <a:lnTo>
                  <a:pt x="48802" y="50416"/>
                </a:lnTo>
                <a:lnTo>
                  <a:pt x="47741" y="51523"/>
                </a:lnTo>
                <a:lnTo>
                  <a:pt x="46634" y="52630"/>
                </a:lnTo>
                <a:lnTo>
                  <a:pt x="42898" y="56090"/>
                </a:lnTo>
                <a:lnTo>
                  <a:pt x="40269" y="58442"/>
                </a:lnTo>
                <a:lnTo>
                  <a:pt x="34780" y="63285"/>
                </a:lnTo>
                <a:lnTo>
                  <a:pt x="31966" y="65822"/>
                </a:lnTo>
                <a:lnTo>
                  <a:pt x="29245" y="68359"/>
                </a:lnTo>
                <a:lnTo>
                  <a:pt x="26570" y="70896"/>
                </a:lnTo>
                <a:lnTo>
                  <a:pt x="25278" y="72188"/>
                </a:lnTo>
                <a:lnTo>
                  <a:pt x="23986" y="73618"/>
                </a:lnTo>
                <a:lnTo>
                  <a:pt x="22741" y="74955"/>
                </a:lnTo>
                <a:lnTo>
                  <a:pt x="20527" y="77677"/>
                </a:lnTo>
                <a:lnTo>
                  <a:pt x="19374" y="79245"/>
                </a:lnTo>
                <a:lnTo>
                  <a:pt x="18451" y="80629"/>
                </a:lnTo>
                <a:lnTo>
                  <a:pt x="17483" y="82151"/>
                </a:lnTo>
                <a:lnTo>
                  <a:pt x="16652" y="83673"/>
                </a:lnTo>
                <a:lnTo>
                  <a:pt x="15822" y="85334"/>
                </a:lnTo>
                <a:lnTo>
                  <a:pt x="15223" y="86902"/>
                </a:lnTo>
                <a:lnTo>
                  <a:pt x="14669" y="88516"/>
                </a:lnTo>
                <a:lnTo>
                  <a:pt x="14208" y="90131"/>
                </a:lnTo>
                <a:lnTo>
                  <a:pt x="13977" y="91238"/>
                </a:lnTo>
                <a:lnTo>
                  <a:pt x="13285" y="96496"/>
                </a:lnTo>
                <a:lnTo>
                  <a:pt x="22049" y="97649"/>
                </a:lnTo>
                <a:lnTo>
                  <a:pt x="22741" y="92714"/>
                </a:lnTo>
                <a:lnTo>
                  <a:pt x="22833" y="92299"/>
                </a:lnTo>
                <a:lnTo>
                  <a:pt x="23110" y="91192"/>
                </a:lnTo>
                <a:lnTo>
                  <a:pt x="23479" y="90039"/>
                </a:lnTo>
                <a:lnTo>
                  <a:pt x="23940" y="88931"/>
                </a:lnTo>
                <a:lnTo>
                  <a:pt x="24448" y="87824"/>
                </a:lnTo>
                <a:lnTo>
                  <a:pt x="25093" y="86717"/>
                </a:lnTo>
                <a:lnTo>
                  <a:pt x="25831" y="85564"/>
                </a:lnTo>
                <a:lnTo>
                  <a:pt x="26616" y="84365"/>
                </a:lnTo>
                <a:lnTo>
                  <a:pt x="27446" y="83212"/>
                </a:lnTo>
                <a:lnTo>
                  <a:pt x="29429" y="80813"/>
                </a:lnTo>
                <a:lnTo>
                  <a:pt x="30490" y="79614"/>
                </a:lnTo>
                <a:lnTo>
                  <a:pt x="31597" y="78415"/>
                </a:lnTo>
                <a:lnTo>
                  <a:pt x="32750" y="77262"/>
                </a:lnTo>
                <a:lnTo>
                  <a:pt x="35287" y="74817"/>
                </a:lnTo>
                <a:lnTo>
                  <a:pt x="37916" y="72372"/>
                </a:lnTo>
                <a:lnTo>
                  <a:pt x="40638" y="69928"/>
                </a:lnTo>
                <a:lnTo>
                  <a:pt x="46127" y="65084"/>
                </a:lnTo>
                <a:lnTo>
                  <a:pt x="48848" y="62686"/>
                </a:lnTo>
                <a:lnTo>
                  <a:pt x="52723" y="59088"/>
                </a:lnTo>
                <a:lnTo>
                  <a:pt x="54061" y="57750"/>
                </a:lnTo>
                <a:lnTo>
                  <a:pt x="55214" y="56551"/>
                </a:lnTo>
                <a:lnTo>
                  <a:pt x="56413" y="55260"/>
                </a:lnTo>
                <a:lnTo>
                  <a:pt x="57658" y="53784"/>
                </a:lnTo>
                <a:lnTo>
                  <a:pt x="58304" y="52861"/>
                </a:lnTo>
                <a:lnTo>
                  <a:pt x="59227" y="51339"/>
                </a:lnTo>
                <a:lnTo>
                  <a:pt x="59734" y="50416"/>
                </a:lnTo>
                <a:lnTo>
                  <a:pt x="60149" y="49540"/>
                </a:lnTo>
                <a:lnTo>
                  <a:pt x="60518" y="48710"/>
                </a:lnTo>
                <a:lnTo>
                  <a:pt x="60887" y="47833"/>
                </a:lnTo>
                <a:lnTo>
                  <a:pt x="61256" y="46819"/>
                </a:lnTo>
                <a:lnTo>
                  <a:pt x="61533" y="45850"/>
                </a:lnTo>
                <a:lnTo>
                  <a:pt x="61764" y="44973"/>
                </a:lnTo>
                <a:lnTo>
                  <a:pt x="61994" y="44005"/>
                </a:lnTo>
                <a:lnTo>
                  <a:pt x="62271" y="42944"/>
                </a:lnTo>
                <a:lnTo>
                  <a:pt x="62502" y="41099"/>
                </a:lnTo>
                <a:lnTo>
                  <a:pt x="62686" y="39162"/>
                </a:lnTo>
                <a:lnTo>
                  <a:pt x="62778" y="37086"/>
                </a:lnTo>
                <a:lnTo>
                  <a:pt x="62732" y="35010"/>
                </a:lnTo>
                <a:lnTo>
                  <a:pt x="62548" y="33027"/>
                </a:lnTo>
                <a:lnTo>
                  <a:pt x="62271" y="31136"/>
                </a:lnTo>
                <a:lnTo>
                  <a:pt x="61902" y="29152"/>
                </a:lnTo>
                <a:lnTo>
                  <a:pt x="61487" y="27169"/>
                </a:lnTo>
                <a:lnTo>
                  <a:pt x="60841" y="25001"/>
                </a:lnTo>
                <a:lnTo>
                  <a:pt x="60149" y="23110"/>
                </a:lnTo>
                <a:lnTo>
                  <a:pt x="59411" y="21265"/>
                </a:lnTo>
                <a:lnTo>
                  <a:pt x="58535" y="19374"/>
                </a:lnTo>
                <a:lnTo>
                  <a:pt x="57566" y="17529"/>
                </a:lnTo>
                <a:lnTo>
                  <a:pt x="56413" y="15591"/>
                </a:lnTo>
                <a:lnTo>
                  <a:pt x="55260" y="13931"/>
                </a:lnTo>
                <a:lnTo>
                  <a:pt x="53968" y="12224"/>
                </a:lnTo>
                <a:lnTo>
                  <a:pt x="53276" y="11394"/>
                </a:lnTo>
                <a:lnTo>
                  <a:pt x="51847" y="9918"/>
                </a:lnTo>
                <a:lnTo>
                  <a:pt x="51108" y="9134"/>
                </a:lnTo>
                <a:lnTo>
                  <a:pt x="50324" y="8396"/>
                </a:lnTo>
                <a:lnTo>
                  <a:pt x="49494" y="7704"/>
                </a:lnTo>
                <a:lnTo>
                  <a:pt x="47787" y="6274"/>
                </a:lnTo>
                <a:lnTo>
                  <a:pt x="45066" y="4567"/>
                </a:lnTo>
                <a:lnTo>
                  <a:pt x="44143" y="4014"/>
                </a:lnTo>
                <a:lnTo>
                  <a:pt x="42160" y="3045"/>
                </a:lnTo>
                <a:lnTo>
                  <a:pt x="41145" y="2630"/>
                </a:lnTo>
                <a:lnTo>
                  <a:pt x="40084" y="2215"/>
                </a:lnTo>
                <a:lnTo>
                  <a:pt x="39116" y="1892"/>
                </a:lnTo>
                <a:lnTo>
                  <a:pt x="38009" y="1523"/>
                </a:lnTo>
                <a:lnTo>
                  <a:pt x="35933" y="1016"/>
                </a:lnTo>
                <a:lnTo>
                  <a:pt x="33950" y="600"/>
                </a:lnTo>
                <a:lnTo>
                  <a:pt x="31920" y="277"/>
                </a:lnTo>
                <a:lnTo>
                  <a:pt x="30075" y="139"/>
                </a:lnTo>
                <a:lnTo>
                  <a:pt x="283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flipH="1">
            <a:off x="6120627" y="4267500"/>
            <a:ext cx="1726500" cy="4920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8"/>
        <p:cNvGrpSpPr/>
        <p:nvPr/>
      </p:nvGrpSpPr>
      <p:grpSpPr>
        <a:xfrm>
          <a:off x="0" y="0"/>
          <a:ext cx="0" cy="0"/>
          <a:chOff x="0" y="0"/>
          <a:chExt cx="0" cy="0"/>
        </a:xfrm>
      </p:grpSpPr>
      <p:sp>
        <p:nvSpPr>
          <p:cNvPr id="89" name="Google Shape;89;p10"/>
          <p:cNvSpPr txBox="1">
            <a:spLocks noGrp="1"/>
          </p:cNvSpPr>
          <p:nvPr>
            <p:ph type="title"/>
          </p:nvPr>
        </p:nvSpPr>
        <p:spPr>
          <a:xfrm>
            <a:off x="3903975" y="3059999"/>
            <a:ext cx="4624800" cy="1591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600"/>
              <a:buNone/>
              <a:defRPr sz="3200"/>
            </a:lvl1pPr>
            <a:lvl2pPr lvl="1" algn="ctr" rtl="0">
              <a:spcBef>
                <a:spcPts val="0"/>
              </a:spcBef>
              <a:spcAft>
                <a:spcPts val="0"/>
              </a:spcAft>
              <a:buSzPts val="2600"/>
              <a:buNone/>
              <a:defRPr/>
            </a:lvl2pPr>
            <a:lvl3pPr lvl="2" algn="ctr" rtl="0">
              <a:spcBef>
                <a:spcPts val="0"/>
              </a:spcBef>
              <a:spcAft>
                <a:spcPts val="0"/>
              </a:spcAft>
              <a:buSzPts val="2600"/>
              <a:buNone/>
              <a:defRPr/>
            </a:lvl3pPr>
            <a:lvl4pPr lvl="3" algn="ctr" rtl="0">
              <a:spcBef>
                <a:spcPts val="0"/>
              </a:spcBef>
              <a:spcAft>
                <a:spcPts val="0"/>
              </a:spcAft>
              <a:buSzPts val="2600"/>
              <a:buNone/>
              <a:defRPr/>
            </a:lvl4pPr>
            <a:lvl5pPr lvl="4" algn="ctr" rtl="0">
              <a:spcBef>
                <a:spcPts val="0"/>
              </a:spcBef>
              <a:spcAft>
                <a:spcPts val="0"/>
              </a:spcAft>
              <a:buSzPts val="2600"/>
              <a:buNone/>
              <a:defRPr/>
            </a:lvl5pPr>
            <a:lvl6pPr lvl="5" algn="ctr" rtl="0">
              <a:spcBef>
                <a:spcPts val="0"/>
              </a:spcBef>
              <a:spcAft>
                <a:spcPts val="0"/>
              </a:spcAft>
              <a:buSzPts val="2600"/>
              <a:buNone/>
              <a:defRPr/>
            </a:lvl6pPr>
            <a:lvl7pPr lvl="6" algn="ctr" rtl="0">
              <a:spcBef>
                <a:spcPts val="0"/>
              </a:spcBef>
              <a:spcAft>
                <a:spcPts val="0"/>
              </a:spcAft>
              <a:buSzPts val="2600"/>
              <a:buNone/>
              <a:defRPr/>
            </a:lvl7pPr>
            <a:lvl8pPr lvl="7" algn="ctr" rtl="0">
              <a:spcBef>
                <a:spcPts val="0"/>
              </a:spcBef>
              <a:spcAft>
                <a:spcPts val="0"/>
              </a:spcAft>
              <a:buSzPts val="2600"/>
              <a:buNone/>
              <a:defRPr/>
            </a:lvl8pPr>
            <a:lvl9pPr lvl="8" algn="ctr" rtl="0">
              <a:spcBef>
                <a:spcPts val="0"/>
              </a:spcBef>
              <a:spcAft>
                <a:spcPts val="0"/>
              </a:spcAft>
              <a:buSzPts val="26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lt2"/>
            </a:gs>
          </a:gsLst>
          <a:lin ang="1350003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2pPr>
            <a:lvl3pPr lvl="2"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3pPr>
            <a:lvl4pPr lvl="3"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4pPr>
            <a:lvl5pPr lvl="4"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5pPr>
            <a:lvl6pPr lvl="5"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6pPr>
            <a:lvl7pPr lvl="6"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7pPr>
            <a:lvl8pPr lvl="7"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8pPr>
            <a:lvl9pPr lvl="8" rtl="0">
              <a:spcBef>
                <a:spcPts val="0"/>
              </a:spcBef>
              <a:spcAft>
                <a:spcPts val="0"/>
              </a:spcAft>
              <a:buClr>
                <a:schemeClr val="dk1"/>
              </a:buClr>
              <a:buSzPts val="2600"/>
              <a:buFont typeface="Montserrat ExtraBold"/>
              <a:buNone/>
              <a:defRPr sz="2600">
                <a:solidFill>
                  <a:schemeClr val="dk1"/>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1pPr>
            <a:lvl2pPr marL="914400" lvl="1"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2pPr>
            <a:lvl3pPr marL="1371600" lvl="2"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3pPr>
            <a:lvl4pPr marL="1828800" lvl="3"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4pPr>
            <a:lvl5pPr marL="2286000" lvl="4"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5pPr>
            <a:lvl6pPr marL="2743200" lvl="5"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6pPr>
            <a:lvl7pPr marL="3200400" lvl="6"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7pPr>
            <a:lvl8pPr marL="3657600" lvl="7" indent="-317500">
              <a:lnSpc>
                <a:spcPct val="100000"/>
              </a:lnSpc>
              <a:spcBef>
                <a:spcPts val="1600"/>
              </a:spcBef>
              <a:spcAft>
                <a:spcPts val="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8pPr>
            <a:lvl9pPr marL="4114800" lvl="8" indent="-317500">
              <a:lnSpc>
                <a:spcPct val="100000"/>
              </a:lnSpc>
              <a:spcBef>
                <a:spcPts val="1600"/>
              </a:spcBef>
              <a:spcAft>
                <a:spcPts val="1600"/>
              </a:spcAft>
              <a:buClr>
                <a:schemeClr val="accent3"/>
              </a:buClr>
              <a:buSzPts val="1400"/>
              <a:buFont typeface="Source Sans Pro"/>
              <a:buChar char="■"/>
              <a:defRPr>
                <a:solidFill>
                  <a:schemeClr val="accent3"/>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81"/>
        <p:cNvGrpSpPr/>
        <p:nvPr/>
      </p:nvGrpSpPr>
      <p:grpSpPr>
        <a:xfrm>
          <a:off x="0" y="0"/>
          <a:ext cx="0" cy="0"/>
          <a:chOff x="0" y="0"/>
          <a:chExt cx="0" cy="0"/>
        </a:xfrm>
      </p:grpSpPr>
      <p:sp>
        <p:nvSpPr>
          <p:cNvPr id="382" name="Google Shape;382;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83" name="Google Shape;383;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1"/>
            </a:gs>
            <a:gs pos="100000">
              <a:schemeClr val="dk2"/>
            </a:gs>
          </a:gsLst>
          <a:lin ang="18900044" scaled="0"/>
        </a:gradFill>
        <a:effectLst/>
      </p:bgPr>
    </p:bg>
    <p:spTree>
      <p:nvGrpSpPr>
        <p:cNvPr id="1" name="Shape 388"/>
        <p:cNvGrpSpPr/>
        <p:nvPr/>
      </p:nvGrpSpPr>
      <p:grpSpPr>
        <a:xfrm>
          <a:off x="0" y="0"/>
          <a:ext cx="0" cy="0"/>
          <a:chOff x="0" y="0"/>
          <a:chExt cx="0" cy="0"/>
        </a:xfrm>
      </p:grpSpPr>
      <p:pic>
        <p:nvPicPr>
          <p:cNvPr id="389" name="Google Shape;389;p36"/>
          <p:cNvPicPr preferRelativeResize="0"/>
          <p:nvPr/>
        </p:nvPicPr>
        <p:blipFill rotWithShape="1">
          <a:blip r:embed="rId3">
            <a:alphaModFix amt="78000"/>
          </a:blip>
          <a:srcRect l="35753" r="8780"/>
          <a:stretch/>
        </p:blipFill>
        <p:spPr>
          <a:xfrm>
            <a:off x="5625519" y="701492"/>
            <a:ext cx="3033531" cy="3082431"/>
          </a:xfrm>
          <a:prstGeom prst="ellipse">
            <a:avLst/>
          </a:prstGeom>
          <a:noFill/>
          <a:ln w="9525" cap="flat" cmpd="sng">
            <a:solidFill>
              <a:schemeClr val="dk1"/>
            </a:solidFill>
            <a:prstDash val="solid"/>
            <a:round/>
            <a:headEnd type="none" w="sm" len="sm"/>
            <a:tailEnd type="none" w="sm" len="sm"/>
          </a:ln>
        </p:spPr>
      </p:pic>
      <p:sp>
        <p:nvSpPr>
          <p:cNvPr id="390" name="Google Shape;390;p36"/>
          <p:cNvSpPr/>
          <p:nvPr/>
        </p:nvSpPr>
        <p:spPr>
          <a:xfrm>
            <a:off x="737585" y="2321229"/>
            <a:ext cx="2619300" cy="49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6"/>
          <p:cNvSpPr txBox="1">
            <a:spLocks noGrp="1"/>
          </p:cNvSpPr>
          <p:nvPr>
            <p:ph type="ctrTitle"/>
          </p:nvPr>
        </p:nvSpPr>
        <p:spPr>
          <a:xfrm>
            <a:off x="607131" y="907812"/>
            <a:ext cx="4257646" cy="1656231"/>
          </a:xfrm>
          <a:prstGeom prst="rect">
            <a:avLst/>
          </a:prstGeom>
        </p:spPr>
        <p:txBody>
          <a:bodyPr spcFirstLastPara="1" wrap="square" lIns="91425" tIns="91425" rIns="91425" bIns="91425" anchor="ctr" anchorCtr="0">
            <a:noAutofit/>
          </a:bodyPr>
          <a:lstStyle/>
          <a:p>
            <a:r>
              <a:rPr lang="en" sz="4000"/>
              <a:t>Crypto Volatility and Risk Analyzer</a:t>
            </a:r>
            <a:endParaRPr lang="en-US" sz="4000"/>
          </a:p>
        </p:txBody>
      </p:sp>
      <p:sp>
        <p:nvSpPr>
          <p:cNvPr id="392" name="Google Shape;392;p36"/>
          <p:cNvSpPr txBox="1">
            <a:spLocks noGrp="1"/>
          </p:cNvSpPr>
          <p:nvPr>
            <p:ph type="subTitle" idx="1"/>
          </p:nvPr>
        </p:nvSpPr>
        <p:spPr>
          <a:xfrm>
            <a:off x="739016" y="2710541"/>
            <a:ext cx="5025114" cy="393300"/>
          </a:xfrm>
          <a:prstGeom prst="rect">
            <a:avLst/>
          </a:prstGeom>
        </p:spPr>
        <p:txBody>
          <a:bodyPr spcFirstLastPara="1" wrap="square" lIns="91425" tIns="91425" rIns="91425" bIns="91425" anchor="t" anchorCtr="0">
            <a:noAutofit/>
          </a:bodyPr>
          <a:lstStyle/>
          <a:p>
            <a:pPr marL="285750" indent="-285750">
              <a:buFont typeface="Calibri"/>
              <a:buChar char="-"/>
            </a:pPr>
            <a:r>
              <a:rPr lang="en" sz="1400" b="1">
                <a:latin typeface="Montserrat ExtraBold"/>
              </a:rPr>
              <a:t>Infosys Springboard Virtual Internship 6.0</a:t>
            </a:r>
            <a:br>
              <a:rPr lang="en" sz="1400" b="1">
                <a:latin typeface="Montserrat ExtraBold"/>
              </a:rPr>
            </a:br>
            <a:r>
              <a:rPr lang="en" sz="1400" b="1">
                <a:latin typeface="Montserrat ExtraBold"/>
              </a:rPr>
              <a:t> </a:t>
            </a:r>
          </a:p>
          <a:p>
            <a:pPr marL="285750" indent="-285750">
              <a:buFont typeface="Calibri"/>
              <a:buChar char="-"/>
            </a:pPr>
            <a:endParaRPr lang="en" sz="1400" b="1">
              <a:latin typeface="Montserrat ExtraBold"/>
            </a:endParaRPr>
          </a:p>
        </p:txBody>
      </p:sp>
      <p:grpSp>
        <p:nvGrpSpPr>
          <p:cNvPr id="393" name="Google Shape;393;p36"/>
          <p:cNvGrpSpPr/>
          <p:nvPr/>
        </p:nvGrpSpPr>
        <p:grpSpPr>
          <a:xfrm>
            <a:off x="8006509" y="4328894"/>
            <a:ext cx="492036" cy="492056"/>
            <a:chOff x="238125" y="1209825"/>
            <a:chExt cx="621650" cy="621675"/>
          </a:xfrm>
        </p:grpSpPr>
        <p:sp>
          <p:nvSpPr>
            <p:cNvPr id="394" name="Google Shape;394;p3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36"/>
          <p:cNvGrpSpPr/>
          <p:nvPr/>
        </p:nvGrpSpPr>
        <p:grpSpPr>
          <a:xfrm>
            <a:off x="3531474" y="698970"/>
            <a:ext cx="492036" cy="492056"/>
            <a:chOff x="238125" y="1209825"/>
            <a:chExt cx="621650" cy="621675"/>
          </a:xfrm>
        </p:grpSpPr>
        <p:sp>
          <p:nvSpPr>
            <p:cNvPr id="403" name="Google Shape;403;p3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36"/>
          <p:cNvSpPr/>
          <p:nvPr/>
        </p:nvSpPr>
        <p:spPr>
          <a:xfrm>
            <a:off x="6765200" y="3293525"/>
            <a:ext cx="3460500" cy="3460500"/>
          </a:xfrm>
          <a:prstGeom prst="blockArc">
            <a:avLst>
              <a:gd name="adj1" fmla="val 5458868"/>
              <a:gd name="adj2" fmla="val 64197"/>
              <a:gd name="adj3" fmla="val 1843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6"/>
          <p:cNvSpPr/>
          <p:nvPr/>
        </p:nvSpPr>
        <p:spPr>
          <a:xfrm>
            <a:off x="6943975" y="1040250"/>
            <a:ext cx="1726500" cy="492000"/>
          </a:xfrm>
          <a:prstGeom prst="roundRect">
            <a:avLst>
              <a:gd name="adj" fmla="val 5000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5FC6E2C4-F1F0-CC9C-15AA-06DAAE692ABD}"/>
              </a:ext>
            </a:extLst>
          </p:cNvPr>
          <p:cNvSpPr txBox="1"/>
          <p:nvPr/>
        </p:nvSpPr>
        <p:spPr>
          <a:xfrm>
            <a:off x="1104174" y="3210797"/>
            <a:ext cx="2546056"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Century Gothic"/>
              </a:rPr>
              <a:t>Presented by:</a:t>
            </a:r>
          </a:p>
          <a:p>
            <a:pPr marL="285750" indent="-285750">
              <a:buChar char="•"/>
            </a:pPr>
            <a:r>
              <a:rPr lang="en-US" b="1">
                <a:latin typeface="Century Gothic"/>
              </a:rPr>
              <a:t>Manya Bhat</a:t>
            </a:r>
          </a:p>
          <a:p>
            <a:pPr marL="285750" indent="-285750">
              <a:buChar char="•"/>
            </a:pPr>
            <a:r>
              <a:rPr lang="en-US" b="1">
                <a:latin typeface="Century Gothic"/>
              </a:rPr>
              <a:t>Shreeja H S</a:t>
            </a:r>
          </a:p>
          <a:p>
            <a:pPr marL="285750" indent="-285750">
              <a:buChar char="•"/>
            </a:pPr>
            <a:r>
              <a:rPr lang="en-US" b="1">
                <a:latin typeface="Century Gothic"/>
              </a:rPr>
              <a:t>Priyanka Jonnalagadda</a:t>
            </a:r>
          </a:p>
        </p:txBody>
      </p:sp>
      <p:sp>
        <p:nvSpPr>
          <p:cNvPr id="4" name="TextBox 3">
            <a:extLst>
              <a:ext uri="{FF2B5EF4-FFF2-40B4-BE49-F238E27FC236}">
                <a16:creationId xmlns:a16="http://schemas.microsoft.com/office/drawing/2014/main" id="{53D96AA0-E5E1-9CC0-23F8-0CAE84476132}"/>
              </a:ext>
            </a:extLst>
          </p:cNvPr>
          <p:cNvSpPr txBox="1"/>
          <p:nvPr/>
        </p:nvSpPr>
        <p:spPr>
          <a:xfrm>
            <a:off x="1103988" y="4332763"/>
            <a:ext cx="2537188"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Century Gothic"/>
              </a:rPr>
              <a:t>Guided by: Ms. Sangeetha</a:t>
            </a:r>
            <a:endParaRPr lang="en-US">
              <a:solidFill>
                <a:srgbClr val="03121B"/>
              </a:solidFill>
              <a:latin typeface="Century Gothic"/>
            </a:endParaRPr>
          </a:p>
        </p:txBody>
      </p:sp>
      <p:sp>
        <p:nvSpPr>
          <p:cNvPr id="5" name="TextBox 4">
            <a:extLst>
              <a:ext uri="{FF2B5EF4-FFF2-40B4-BE49-F238E27FC236}">
                <a16:creationId xmlns:a16="http://schemas.microsoft.com/office/drawing/2014/main" id="{7B7FA103-73E3-3353-EFA4-5C856C1D65AA}"/>
              </a:ext>
            </a:extLst>
          </p:cNvPr>
          <p:cNvSpPr txBox="1"/>
          <p:nvPr/>
        </p:nvSpPr>
        <p:spPr>
          <a:xfrm>
            <a:off x="3531912" y="3382909"/>
            <a:ext cx="2532519"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Sans-Serif"/>
              <a:buChar char="•"/>
            </a:pPr>
            <a:r>
              <a:rPr lang="en-US" b="1">
                <a:latin typeface="Century Gothic"/>
              </a:rPr>
              <a:t>Ravi Chandrika</a:t>
            </a:r>
            <a:endParaRPr lang="en-US" b="1">
              <a:solidFill>
                <a:srgbClr val="03121B"/>
              </a:solidFill>
              <a:latin typeface="Century Gothic"/>
            </a:endParaRPr>
          </a:p>
          <a:p>
            <a:pPr marL="285750" indent="-285750">
              <a:buFont typeface="Arial,Sans-Serif"/>
              <a:buChar char="•"/>
            </a:pPr>
            <a:r>
              <a:rPr lang="en-US" b="1">
                <a:latin typeface="Century Gothic"/>
              </a:rPr>
              <a:t>Pranathi P</a:t>
            </a:r>
            <a:endParaRPr lang="en-US" b="1">
              <a:solidFill>
                <a:srgbClr val="03121B"/>
              </a:solidFill>
              <a:latin typeface="Century Gothic"/>
            </a:endParaRPr>
          </a:p>
          <a:p>
            <a:pPr marL="285750" indent="-285750">
              <a:buFont typeface="Arial,Sans-Serif"/>
              <a:buChar char="•"/>
            </a:pPr>
            <a:r>
              <a:rPr lang="en-US" b="1">
                <a:latin typeface="Century Gothic"/>
              </a:rPr>
              <a:t>Manya Saraswat</a:t>
            </a:r>
            <a:endParaRPr lang="en-US" b="1">
              <a:solidFill>
                <a:srgbClr val="03121B"/>
              </a:solidFill>
              <a:latin typeface="Century Gothic"/>
            </a:endParaRPr>
          </a:p>
          <a:p>
            <a:pPr algn="l"/>
            <a:endParaRPr lang="en-US" b="1">
              <a:latin typeface="Century Gothic"/>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4" name="Google Shape;704;p47"/>
          <p:cNvSpPr txBox="1">
            <a:spLocks noGrp="1"/>
          </p:cNvSpPr>
          <p:nvPr>
            <p:ph type="subTitle" idx="15"/>
          </p:nvPr>
        </p:nvSpPr>
        <p:spPr>
          <a:xfrm>
            <a:off x="5933635" y="3872758"/>
            <a:ext cx="2381653" cy="484800"/>
          </a:xfrm>
          <a:prstGeom prst="rect">
            <a:avLst/>
          </a:prstGeom>
        </p:spPr>
        <p:txBody>
          <a:bodyPr spcFirstLastPara="1" wrap="square" lIns="91425" tIns="91425" rIns="91425" bIns="91425" anchor="ctr" anchorCtr="0">
            <a:noAutofit/>
          </a:bodyPr>
          <a:lstStyle/>
          <a:p>
            <a:pPr marL="139700" indent="0"/>
            <a:r>
              <a:rPr lang="en" dirty="0"/>
              <a:t>Used for data visualization.</a:t>
            </a:r>
            <a:endParaRPr lang="en-US" dirty="0"/>
          </a:p>
          <a:p>
            <a:pPr marL="139700" indent="0"/>
            <a:r>
              <a:rPr lang="en" dirty="0"/>
              <a:t>Displays price trends, volatility graphs, and risk analysis charts.</a:t>
            </a:r>
          </a:p>
          <a:p>
            <a:pPr marL="0" lvl="0" indent="0" algn="ctr">
              <a:spcBef>
                <a:spcPts val="0"/>
              </a:spcBef>
              <a:spcAft>
                <a:spcPts val="0"/>
              </a:spcAft>
            </a:pPr>
            <a:endParaRPr lang="en" dirty="0"/>
          </a:p>
        </p:txBody>
      </p:sp>
      <p:sp>
        <p:nvSpPr>
          <p:cNvPr id="705" name="Google Shape;705;p47"/>
          <p:cNvSpPr txBox="1">
            <a:spLocks noGrp="1"/>
          </p:cNvSpPr>
          <p:nvPr>
            <p:ph type="title" idx="9"/>
          </p:nvPr>
        </p:nvSpPr>
        <p:spPr>
          <a:xfrm>
            <a:off x="3410242" y="2541565"/>
            <a:ext cx="2320107" cy="527700"/>
          </a:xfrm>
          <a:prstGeom prst="rect">
            <a:avLst/>
          </a:prstGeom>
        </p:spPr>
        <p:txBody>
          <a:bodyPr spcFirstLastPara="1" wrap="square" lIns="91425" tIns="91425" rIns="91425" bIns="91425" anchor="ctr" anchorCtr="0">
            <a:noAutofit/>
          </a:bodyPr>
          <a:lstStyle/>
          <a:p>
            <a:r>
              <a:rPr lang="en" dirty="0"/>
              <a:t>Libraries Used</a:t>
            </a:r>
            <a:endParaRPr dirty="0"/>
          </a:p>
        </p:txBody>
      </p:sp>
      <p:sp>
        <p:nvSpPr>
          <p:cNvPr id="706" name="Google Shape;706;p47"/>
          <p:cNvSpPr txBox="1">
            <a:spLocks noGrp="1"/>
          </p:cNvSpPr>
          <p:nvPr>
            <p:ph type="title" idx="14"/>
          </p:nvPr>
        </p:nvSpPr>
        <p:spPr>
          <a:xfrm>
            <a:off x="6162234" y="3095735"/>
            <a:ext cx="1986000" cy="527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Matplotlib</a:t>
            </a:r>
            <a:endParaRPr lang="en-US" dirty="0"/>
          </a:p>
        </p:txBody>
      </p:sp>
      <p:sp>
        <p:nvSpPr>
          <p:cNvPr id="707" name="Google Shape;707;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dirty="0"/>
              <a:t>Technologies Used</a:t>
            </a:r>
            <a:endParaRPr lang="en-US" dirty="0"/>
          </a:p>
        </p:txBody>
      </p:sp>
      <p:sp>
        <p:nvSpPr>
          <p:cNvPr id="708" name="Google Shape;708;p47"/>
          <p:cNvSpPr txBox="1">
            <a:spLocks noGrp="1"/>
          </p:cNvSpPr>
          <p:nvPr>
            <p:ph type="title" idx="2"/>
          </p:nvPr>
        </p:nvSpPr>
        <p:spPr>
          <a:xfrm>
            <a:off x="1303398" y="1108419"/>
            <a:ext cx="1986000" cy="527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Python</a:t>
            </a:r>
            <a:endParaRPr lang="en-US" dirty="0"/>
          </a:p>
        </p:txBody>
      </p:sp>
      <p:sp>
        <p:nvSpPr>
          <p:cNvPr id="709" name="Google Shape;709;p47"/>
          <p:cNvSpPr txBox="1">
            <a:spLocks noGrp="1"/>
          </p:cNvSpPr>
          <p:nvPr>
            <p:ph type="subTitle" idx="1"/>
          </p:nvPr>
        </p:nvSpPr>
        <p:spPr>
          <a:xfrm>
            <a:off x="301076" y="1753561"/>
            <a:ext cx="3990643" cy="537553"/>
          </a:xfrm>
          <a:prstGeom prst="rect">
            <a:avLst/>
          </a:prstGeom>
        </p:spPr>
        <p:txBody>
          <a:bodyPr spcFirstLastPara="1" wrap="square" lIns="91425" tIns="91425" rIns="91425" bIns="91425" anchor="ctr" anchorCtr="0">
            <a:noAutofit/>
          </a:bodyPr>
          <a:lstStyle/>
          <a:p>
            <a:pPr marL="139700" indent="0"/>
            <a:r>
              <a:rPr lang="en" dirty="0"/>
              <a:t>Core programming language of the project. Used to fetch crypto data, perform calculations, analyze volatility, and determine risk levels.</a:t>
            </a:r>
            <a:endParaRPr lang="en-US" dirty="0"/>
          </a:p>
          <a:p>
            <a:pPr marL="0" lvl="0" indent="0" algn="ctr">
              <a:spcBef>
                <a:spcPts val="0"/>
              </a:spcBef>
              <a:spcAft>
                <a:spcPts val="0"/>
              </a:spcAft>
              <a:buNone/>
            </a:pPr>
            <a:endParaRPr lang="en" dirty="0"/>
          </a:p>
        </p:txBody>
      </p:sp>
      <p:sp>
        <p:nvSpPr>
          <p:cNvPr id="710" name="Google Shape;710;p47"/>
          <p:cNvSpPr txBox="1">
            <a:spLocks noGrp="1"/>
          </p:cNvSpPr>
          <p:nvPr>
            <p:ph type="title" idx="3"/>
          </p:nvPr>
        </p:nvSpPr>
        <p:spPr>
          <a:xfrm>
            <a:off x="5328620" y="1108419"/>
            <a:ext cx="1986000" cy="527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APIs</a:t>
            </a:r>
            <a:endParaRPr lang="en-US" dirty="0"/>
          </a:p>
        </p:txBody>
      </p:sp>
      <p:sp>
        <p:nvSpPr>
          <p:cNvPr id="711" name="Google Shape;711;p47"/>
          <p:cNvSpPr txBox="1">
            <a:spLocks noGrp="1"/>
          </p:cNvSpPr>
          <p:nvPr>
            <p:ph type="subTitle" idx="4"/>
          </p:nvPr>
        </p:nvSpPr>
        <p:spPr>
          <a:xfrm>
            <a:off x="4335087" y="1507377"/>
            <a:ext cx="3981852" cy="1029920"/>
          </a:xfrm>
          <a:prstGeom prst="rect">
            <a:avLst/>
          </a:prstGeom>
        </p:spPr>
        <p:txBody>
          <a:bodyPr spcFirstLastPara="1" wrap="square" lIns="91425" tIns="91425" rIns="91425" bIns="91425" anchor="ctr" anchorCtr="0">
            <a:noAutofit/>
          </a:bodyPr>
          <a:lstStyle/>
          <a:p>
            <a:pPr marL="139700" indent="0"/>
            <a:r>
              <a:rPr lang="en" dirty="0"/>
              <a:t>  Used to collect historical and real-time cryptocurrency price data. Helps in automatic data retrieval without manual input.</a:t>
            </a:r>
            <a:endParaRPr lang="en-US"/>
          </a:p>
          <a:p>
            <a:pPr marL="0" lvl="0" indent="0" algn="ctr">
              <a:spcBef>
                <a:spcPts val="0"/>
              </a:spcBef>
              <a:spcAft>
                <a:spcPts val="0"/>
              </a:spcAft>
              <a:buNone/>
            </a:pPr>
            <a:endParaRPr lang="en" dirty="0"/>
          </a:p>
        </p:txBody>
      </p:sp>
      <p:sp>
        <p:nvSpPr>
          <p:cNvPr id="712" name="Google Shape;712;p47"/>
          <p:cNvSpPr txBox="1">
            <a:spLocks noGrp="1"/>
          </p:cNvSpPr>
          <p:nvPr>
            <p:ph type="title" idx="5"/>
          </p:nvPr>
        </p:nvSpPr>
        <p:spPr>
          <a:xfrm>
            <a:off x="1136344" y="3095735"/>
            <a:ext cx="1986000" cy="527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Pandas</a:t>
            </a:r>
            <a:endParaRPr lang="en-US" dirty="0"/>
          </a:p>
        </p:txBody>
      </p:sp>
      <p:sp>
        <p:nvSpPr>
          <p:cNvPr id="713" name="Google Shape;713;p47"/>
          <p:cNvSpPr txBox="1">
            <a:spLocks noGrp="1"/>
          </p:cNvSpPr>
          <p:nvPr>
            <p:ph type="subTitle" idx="6"/>
          </p:nvPr>
        </p:nvSpPr>
        <p:spPr>
          <a:xfrm>
            <a:off x="705521" y="3934307"/>
            <a:ext cx="2583876" cy="519969"/>
          </a:xfrm>
          <a:prstGeom prst="rect">
            <a:avLst/>
          </a:prstGeom>
        </p:spPr>
        <p:txBody>
          <a:bodyPr spcFirstLastPara="1" wrap="square" lIns="91425" tIns="91425" rIns="91425" bIns="91425" anchor="ctr" anchorCtr="0">
            <a:noAutofit/>
          </a:bodyPr>
          <a:lstStyle/>
          <a:p>
            <a:pPr marL="139700" indent="0"/>
            <a:r>
              <a:rPr lang="en" dirty="0"/>
              <a:t>Used for data collection, cleaning, and manipulation.</a:t>
            </a:r>
            <a:endParaRPr lang="en-US" dirty="0"/>
          </a:p>
          <a:p>
            <a:pPr marL="139700" indent="0"/>
            <a:r>
              <a:rPr lang="en" dirty="0"/>
              <a:t>Helps in calculating daily returns and managing time-series data.</a:t>
            </a:r>
          </a:p>
          <a:p>
            <a:pPr marL="0" lvl="0" indent="0" algn="ctr">
              <a:spcBef>
                <a:spcPts val="0"/>
              </a:spcBef>
              <a:spcAft>
                <a:spcPts val="0"/>
              </a:spcAft>
            </a:pPr>
            <a:endParaRPr lang="en" dirty="0"/>
          </a:p>
        </p:txBody>
      </p:sp>
      <p:sp>
        <p:nvSpPr>
          <p:cNvPr id="714" name="Google Shape;714;p47"/>
          <p:cNvSpPr txBox="1">
            <a:spLocks noGrp="1"/>
          </p:cNvSpPr>
          <p:nvPr>
            <p:ph type="title" idx="7"/>
          </p:nvPr>
        </p:nvSpPr>
        <p:spPr>
          <a:xfrm>
            <a:off x="3578951" y="3095735"/>
            <a:ext cx="1986000" cy="527700"/>
          </a:xfrm>
          <a:prstGeom prst="rect">
            <a:avLst/>
          </a:prstGeom>
        </p:spPr>
        <p:txBody>
          <a:bodyPr spcFirstLastPara="1" wrap="square" lIns="91425" tIns="91425" rIns="91425" bIns="91425" anchor="ctr" anchorCtr="0">
            <a:noAutofit/>
          </a:bodyPr>
          <a:lstStyle/>
          <a:p>
            <a:pPr marL="0" lvl="0" indent="0" algn="ctr">
              <a:spcBef>
                <a:spcPts val="0"/>
              </a:spcBef>
              <a:spcAft>
                <a:spcPts val="0"/>
              </a:spcAft>
              <a:buNone/>
            </a:pPr>
            <a:r>
              <a:rPr lang="en" dirty="0"/>
              <a:t>NumPy</a:t>
            </a:r>
            <a:endParaRPr lang="en-US" dirty="0"/>
          </a:p>
        </p:txBody>
      </p:sp>
      <p:sp>
        <p:nvSpPr>
          <p:cNvPr id="715" name="Google Shape;715;p47"/>
          <p:cNvSpPr txBox="1">
            <a:spLocks noGrp="1"/>
          </p:cNvSpPr>
          <p:nvPr>
            <p:ph type="subTitle" idx="8"/>
          </p:nvPr>
        </p:nvSpPr>
        <p:spPr>
          <a:xfrm>
            <a:off x="3288802" y="3969475"/>
            <a:ext cx="2566292" cy="484800"/>
          </a:xfrm>
          <a:prstGeom prst="rect">
            <a:avLst/>
          </a:prstGeom>
        </p:spPr>
        <p:txBody>
          <a:bodyPr spcFirstLastPara="1" wrap="square" lIns="91425" tIns="91425" rIns="91425" bIns="91425" anchor="ctr" anchorCtr="0">
            <a:noAutofit/>
          </a:bodyPr>
          <a:lstStyle/>
          <a:p>
            <a:pPr marL="139700" indent="0"/>
            <a:r>
              <a:rPr lang="en"/>
              <a:t>Used for numerical and statistical computations.</a:t>
            </a:r>
            <a:endParaRPr lang="en-US"/>
          </a:p>
          <a:p>
            <a:pPr marL="139700" indent="0"/>
            <a:r>
              <a:rPr lang="en"/>
              <a:t>Helps calculate volatility, averages, and standard deviation.</a:t>
            </a:r>
          </a:p>
          <a:p>
            <a:pPr marL="0" lvl="0" indent="0" algn="ctr">
              <a:spcBef>
                <a:spcPts val="0"/>
              </a:spcBef>
              <a:spcAft>
                <a:spcPts val="0"/>
              </a:spcAft>
            </a:pPr>
            <a:endParaRPr lang="en" dirty="0"/>
          </a:p>
        </p:txBody>
      </p:sp>
      <p:grpSp>
        <p:nvGrpSpPr>
          <p:cNvPr id="716" name="Google Shape;716;p47"/>
          <p:cNvGrpSpPr/>
          <p:nvPr/>
        </p:nvGrpSpPr>
        <p:grpSpPr>
          <a:xfrm>
            <a:off x="303422" y="4363195"/>
            <a:ext cx="492036" cy="492056"/>
            <a:chOff x="238125" y="1209825"/>
            <a:chExt cx="621650" cy="621675"/>
          </a:xfrm>
        </p:grpSpPr>
        <p:sp>
          <p:nvSpPr>
            <p:cNvPr id="717" name="Google Shape;717;p4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 name="Google Shape;725;p47"/>
          <p:cNvGrpSpPr/>
          <p:nvPr/>
        </p:nvGrpSpPr>
        <p:grpSpPr>
          <a:xfrm>
            <a:off x="8377835" y="1017720"/>
            <a:ext cx="492036" cy="492056"/>
            <a:chOff x="238125" y="1209825"/>
            <a:chExt cx="621650" cy="621675"/>
          </a:xfrm>
        </p:grpSpPr>
        <p:sp>
          <p:nvSpPr>
            <p:cNvPr id="726" name="Google Shape;726;p4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7"/>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7"/>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7"/>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7"/>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F52393C4-0861-3147-723B-AE879DED53F7}"/>
              </a:ext>
            </a:extLst>
          </p:cNvPr>
          <p:cNvSpPr txBox="1"/>
          <p:nvPr/>
        </p:nvSpPr>
        <p:spPr>
          <a:xfrm>
            <a:off x="6475817" y="102244"/>
            <a:ext cx="2558563"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b="1" baseline="0" dirty="0">
                <a:solidFill>
                  <a:srgbClr val="03121B"/>
                </a:solidFill>
                <a:latin typeface="Century Gothic"/>
              </a:rPr>
              <a:t>Crypto Volatility and Risk Analyzer</a:t>
            </a:r>
            <a:r>
              <a:rPr sz="1100" b="1" dirty="0">
                <a:latin typeface="Century Gothic"/>
                <a:ea typeface="Montserrat ExtraBold"/>
                <a:cs typeface="Montserrat ExtraBold"/>
              </a:rPr>
              <a:t>​</a:t>
            </a:r>
            <a:endParaRPr lang="en-US" sz="1100" b="1">
              <a:latin typeface="Century Gothic"/>
            </a:endParaRPr>
          </a:p>
          <a:p>
            <a:pPr algn="ctr"/>
            <a:endParaRPr lang="en-US"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dirty="0"/>
              <a:t>Project objectives</a:t>
            </a:r>
            <a:endParaRPr lang="en-US" dirty="0"/>
          </a:p>
        </p:txBody>
      </p:sp>
      <p:sp>
        <p:nvSpPr>
          <p:cNvPr id="1325" name="Google Shape;1325;p71"/>
          <p:cNvSpPr txBox="1"/>
          <p:nvPr/>
        </p:nvSpPr>
        <p:spPr>
          <a:xfrm>
            <a:off x="1173648" y="1522152"/>
            <a:ext cx="6359400" cy="2123628"/>
          </a:xfrm>
          <a:prstGeom prst="rect">
            <a:avLst/>
          </a:prstGeom>
          <a:noFill/>
          <a:ln>
            <a:noFill/>
          </a:ln>
        </p:spPr>
        <p:txBody>
          <a:bodyPr spcFirstLastPara="1" wrap="square" lIns="91425" tIns="91425" rIns="91425" bIns="91425" anchor="t" anchorCtr="0">
            <a:spAutoFit/>
          </a:bodyPr>
          <a:lstStyle/>
          <a:p>
            <a:pPr marL="285750" indent="-285750">
              <a:buChar char="•"/>
            </a:pPr>
            <a:r>
              <a:rPr lang="en" dirty="0">
                <a:solidFill>
                  <a:schemeClr val="dk1"/>
                </a:solidFill>
                <a:latin typeface="Century Gothic"/>
                <a:ea typeface="Source Sans Pro"/>
              </a:rPr>
              <a:t>To analyze historical cryptocurrency price data to understand market behavior.</a:t>
            </a:r>
            <a:endParaRPr lang="en-US" dirty="0">
              <a:solidFill>
                <a:schemeClr val="dk1"/>
              </a:solidFill>
              <a:latin typeface="Century Gothic"/>
            </a:endParaRPr>
          </a:p>
          <a:p>
            <a:pPr marL="285750" indent="-285750">
              <a:buChar char="•"/>
            </a:pPr>
            <a:r>
              <a:rPr lang="en" dirty="0">
                <a:solidFill>
                  <a:schemeClr val="dk1"/>
                </a:solidFill>
                <a:latin typeface="Century Gothic"/>
                <a:ea typeface="Source Sans Pro"/>
              </a:rPr>
              <a:t>To measure and quantify cryptocurrency market volatility using statistical techniques.</a:t>
            </a:r>
            <a:endParaRPr lang="en" dirty="0">
              <a:solidFill>
                <a:schemeClr val="dk1"/>
              </a:solidFill>
              <a:latin typeface="Century Gothic"/>
            </a:endParaRPr>
          </a:p>
          <a:p>
            <a:pPr marL="285750" indent="-285750">
              <a:buChar char="•"/>
            </a:pPr>
            <a:r>
              <a:rPr lang="en" dirty="0">
                <a:solidFill>
                  <a:schemeClr val="dk1"/>
                </a:solidFill>
                <a:latin typeface="Century Gothic"/>
                <a:ea typeface="Source Sans Pro"/>
              </a:rPr>
              <a:t>To assess investment risk by generating meaningful risk indicators.</a:t>
            </a:r>
            <a:endParaRPr lang="en" dirty="0">
              <a:solidFill>
                <a:schemeClr val="dk1"/>
              </a:solidFill>
              <a:latin typeface="Century Gothic"/>
            </a:endParaRPr>
          </a:p>
          <a:p>
            <a:pPr marL="285750" indent="-285750">
              <a:buChar char="•"/>
            </a:pPr>
            <a:r>
              <a:rPr lang="en" dirty="0">
                <a:solidFill>
                  <a:schemeClr val="dk1"/>
                </a:solidFill>
                <a:latin typeface="Century Gothic"/>
                <a:ea typeface="Source Sans Pro"/>
              </a:rPr>
              <a:t>To visualize price fluctuations, volatility trends, and risk levels clearly.</a:t>
            </a:r>
            <a:endParaRPr lang="en" dirty="0">
              <a:solidFill>
                <a:schemeClr val="dk1"/>
              </a:solidFill>
              <a:latin typeface="Century Gothic"/>
            </a:endParaRPr>
          </a:p>
          <a:p>
            <a:pPr marL="285750" indent="-285750">
              <a:buChar char="•"/>
            </a:pPr>
            <a:r>
              <a:rPr lang="en" dirty="0">
                <a:solidFill>
                  <a:schemeClr val="dk1"/>
                </a:solidFill>
                <a:latin typeface="Century Gothic"/>
                <a:ea typeface="Source Sans Pro"/>
              </a:rPr>
              <a:t>To support informed decision-making for investors and learners in cryptocurrency markets.</a:t>
            </a:r>
            <a:endParaRPr lang="en" dirty="0">
              <a:solidFill>
                <a:schemeClr val="dk1"/>
              </a:solidFill>
              <a:latin typeface="Century Gothic"/>
            </a:endParaRPr>
          </a:p>
          <a:p>
            <a:pPr marL="0" lvl="0" indent="0" algn="l">
              <a:spcBef>
                <a:spcPts val="0"/>
              </a:spcBef>
              <a:spcAft>
                <a:spcPts val="0"/>
              </a:spcAft>
              <a:buNone/>
            </a:pPr>
            <a:endParaRPr lang="en" dirty="0">
              <a:solidFill>
                <a:schemeClr val="dk1"/>
              </a:solidFill>
              <a:latin typeface="Century Gothic"/>
              <a:ea typeface="Source Sans Pro"/>
            </a:endParaRPr>
          </a:p>
        </p:txBody>
      </p:sp>
      <p:sp>
        <p:nvSpPr>
          <p:cNvPr id="1327" name="Google Shape;1327;p71"/>
          <p:cNvSpPr/>
          <p:nvPr/>
        </p:nvSpPr>
        <p:spPr>
          <a:xfrm>
            <a:off x="7022925" y="2195675"/>
            <a:ext cx="1726500" cy="492000"/>
          </a:xfrm>
          <a:prstGeom prst="roundRect">
            <a:avLst>
              <a:gd name="adj" fmla="val 5000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1"/>
          <p:cNvSpPr/>
          <p:nvPr/>
        </p:nvSpPr>
        <p:spPr>
          <a:xfrm rot="-5400000">
            <a:off x="5237425" y="4956025"/>
            <a:ext cx="1726500" cy="4920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F4A137CD-B831-05DB-1B8E-B2498A16AD68}"/>
              </a:ext>
            </a:extLst>
          </p:cNvPr>
          <p:cNvSpPr txBox="1"/>
          <p:nvPr/>
        </p:nvSpPr>
        <p:spPr>
          <a:xfrm>
            <a:off x="6475817" y="102244"/>
            <a:ext cx="2558563"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b="1" baseline="0" dirty="0">
                <a:solidFill>
                  <a:srgbClr val="03121B"/>
                </a:solidFill>
                <a:latin typeface="Century Gothic"/>
              </a:rPr>
              <a:t>Crypto Volatility and Risk Analyzer</a:t>
            </a:r>
            <a:r>
              <a:rPr sz="1100" b="1" dirty="0">
                <a:latin typeface="Century Gothic"/>
                <a:ea typeface="Montserrat ExtraBold"/>
                <a:cs typeface="Montserrat ExtraBold"/>
              </a:rPr>
              <a:t>​</a:t>
            </a:r>
            <a:endParaRPr lang="en-US" sz="1100" b="1">
              <a:latin typeface="Century Gothic"/>
            </a:endParaRPr>
          </a:p>
          <a:p>
            <a:pPr algn="ctr"/>
            <a:endParaRPr lang="en-US" b="1"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sp>
        <p:nvSpPr>
          <p:cNvPr id="1333" name="Google Shape;1333;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dirty="0"/>
              <a:t>Proposed modules</a:t>
            </a:r>
            <a:endParaRPr lang="en-US" dirty="0"/>
          </a:p>
        </p:txBody>
      </p:sp>
      <p:sp>
        <p:nvSpPr>
          <p:cNvPr id="1335" name="Google Shape;1335;p72"/>
          <p:cNvSpPr txBox="1"/>
          <p:nvPr/>
        </p:nvSpPr>
        <p:spPr>
          <a:xfrm>
            <a:off x="1109123" y="1076437"/>
            <a:ext cx="8032437" cy="4062620"/>
          </a:xfrm>
          <a:prstGeom prst="rect">
            <a:avLst/>
          </a:prstGeom>
          <a:noFill/>
          <a:ln>
            <a:noFill/>
          </a:ln>
        </p:spPr>
        <p:txBody>
          <a:bodyPr spcFirstLastPara="1" wrap="square" lIns="91425" tIns="91425" rIns="91425" bIns="91425" anchor="t" anchorCtr="0">
            <a:spAutoFit/>
          </a:bodyPr>
          <a:lstStyle/>
          <a:p>
            <a:r>
              <a:rPr lang="en" b="1" dirty="0">
                <a:solidFill>
                  <a:schemeClr val="dk1"/>
                </a:solidFill>
                <a:latin typeface="Century Gothic"/>
                <a:ea typeface="Source Sans Pro"/>
                <a:sym typeface="Source Sans Pro"/>
              </a:rPr>
              <a:t>1. Data Collection Module</a:t>
            </a:r>
            <a:endParaRPr lang="en-US" b="1">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Collects historical cryptocurrency price data from reliable sources.</a:t>
            </a:r>
            <a:endParaRPr lang="en">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Preprocesses data by handling missing values and inconsistencies.</a:t>
            </a:r>
            <a:endParaRPr lang="en">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Stores structured data for analysis and processing.</a:t>
            </a:r>
            <a:endParaRPr lang="en" dirty="0">
              <a:solidFill>
                <a:schemeClr val="dk1"/>
              </a:solidFill>
              <a:latin typeface="Century Gothic"/>
            </a:endParaRPr>
          </a:p>
          <a:p>
            <a:r>
              <a:rPr lang="en" b="1" dirty="0">
                <a:solidFill>
                  <a:schemeClr val="dk1"/>
                </a:solidFill>
                <a:latin typeface="Century Gothic"/>
                <a:ea typeface="Source Sans Pro"/>
                <a:sym typeface="Source Sans Pro"/>
              </a:rPr>
              <a:t>2. Volatility Calculation Module</a:t>
            </a:r>
            <a:endParaRPr lang="en" b="1">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Calculates price fluctuations using statistical methods.</a:t>
            </a:r>
            <a:endParaRPr lang="en">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Computes volatility metrics such as standard deviation and price variance.</a:t>
            </a:r>
            <a:endParaRPr lang="en">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Identifies periods of high and low market instability.</a:t>
            </a:r>
            <a:endParaRPr lang="en">
              <a:solidFill>
                <a:schemeClr val="dk1"/>
              </a:solidFill>
              <a:latin typeface="Century Gothic"/>
            </a:endParaRPr>
          </a:p>
          <a:p>
            <a:r>
              <a:rPr lang="en" b="1" dirty="0">
                <a:solidFill>
                  <a:schemeClr val="dk1"/>
                </a:solidFill>
                <a:latin typeface="Century Gothic"/>
                <a:ea typeface="Source Sans Pro"/>
                <a:sym typeface="Source Sans Pro"/>
              </a:rPr>
              <a:t>3. Risk Analysis Module</a:t>
            </a:r>
            <a:endParaRPr lang="en" b="1">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Evaluates investment risk based on volatility indicators.</a:t>
            </a:r>
            <a:endParaRPr lang="en">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Generates risk levels to reflect market uncertainty.</a:t>
            </a:r>
            <a:endParaRPr lang="en" dirty="0">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Helps users understand potential losses and market exposure.</a:t>
            </a:r>
            <a:endParaRPr lang="en">
              <a:solidFill>
                <a:schemeClr val="dk1"/>
              </a:solidFill>
              <a:latin typeface="Century Gothic"/>
            </a:endParaRPr>
          </a:p>
          <a:p>
            <a:r>
              <a:rPr lang="en" b="1" dirty="0">
                <a:solidFill>
                  <a:schemeClr val="dk1"/>
                </a:solidFill>
                <a:latin typeface="Century Gothic"/>
                <a:ea typeface="Source Sans Pro"/>
                <a:sym typeface="Source Sans Pro"/>
              </a:rPr>
              <a:t>4. Visualization Module</a:t>
            </a:r>
            <a:endParaRPr lang="en" b="1">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Displays price trends, volatility graphs, and risk indicators.</a:t>
            </a:r>
            <a:endParaRPr lang="en">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Uses charts and visual analytics for easy interpretation.</a:t>
            </a:r>
            <a:endParaRPr lang="en">
              <a:solidFill>
                <a:schemeClr val="dk1"/>
              </a:solidFill>
              <a:latin typeface="Century Gothic"/>
            </a:endParaRPr>
          </a:p>
          <a:p>
            <a:pPr marL="285750" indent="-285750">
              <a:buChar char="•"/>
            </a:pPr>
            <a:r>
              <a:rPr lang="en" dirty="0">
                <a:solidFill>
                  <a:schemeClr val="dk1"/>
                </a:solidFill>
                <a:latin typeface="Century Gothic"/>
                <a:ea typeface="Source Sans Pro"/>
                <a:sym typeface="Source Sans Pro"/>
              </a:rPr>
              <a:t>Enhances understanding of complex cryptocurrency market behavior.</a:t>
            </a:r>
            <a:endParaRPr lang="en">
              <a:solidFill>
                <a:schemeClr val="dk1"/>
              </a:solidFill>
              <a:latin typeface="Century Gothic"/>
            </a:endParaRPr>
          </a:p>
          <a:p>
            <a:pPr marL="0" lvl="0" indent="0" algn="l">
              <a:spcBef>
                <a:spcPts val="0"/>
              </a:spcBef>
              <a:spcAft>
                <a:spcPts val="0"/>
              </a:spcAft>
              <a:buNone/>
            </a:pPr>
            <a:endParaRPr lang="en" b="1" dirty="0">
              <a:solidFill>
                <a:schemeClr val="dk1"/>
              </a:solidFill>
              <a:latin typeface="Century Gothic"/>
              <a:ea typeface="Source Sans Pro"/>
            </a:endParaRPr>
          </a:p>
          <a:p>
            <a:pPr marL="457200" indent="-317500">
              <a:buClr>
                <a:schemeClr val="dk1"/>
              </a:buClr>
              <a:buSzPts val="1400"/>
              <a:buFont typeface="Arial"/>
              <a:buChar char="•"/>
            </a:pPr>
            <a:endParaRPr lang="en" dirty="0">
              <a:solidFill>
                <a:schemeClr val="dk1"/>
              </a:solidFill>
              <a:latin typeface="Source Sans Pro"/>
              <a:ea typeface="Source Sans Pro"/>
              <a:cs typeface="Source Sans Pro"/>
            </a:endParaRPr>
          </a:p>
        </p:txBody>
      </p:sp>
      <p:sp>
        <p:nvSpPr>
          <p:cNvPr id="1336" name="Google Shape;1336;p72"/>
          <p:cNvSpPr/>
          <p:nvPr/>
        </p:nvSpPr>
        <p:spPr>
          <a:xfrm>
            <a:off x="4995325" y="4852875"/>
            <a:ext cx="2733696" cy="465949"/>
          </a:xfrm>
          <a:prstGeom prst="rect">
            <a:avLst/>
          </a:prstGeom>
        </p:spPr>
        <p:txBody>
          <a:bodyPr>
            <a:prstTxWarp prst="textPlain">
              <a:avLst/>
            </a:prstTxWarp>
          </a:bodyPr>
          <a:lstStyle/>
          <a:p>
            <a:pPr lvl="0" algn="ctr"/>
            <a:r>
              <a:rPr b="0" i="0" dirty="0">
                <a:ln w="9525" cap="flat" cmpd="sng">
                  <a:solidFill>
                    <a:schemeClr val="dk1"/>
                  </a:solidFill>
                  <a:prstDash val="solid"/>
                  <a:round/>
                  <a:headEnd type="none" w="sm" len="sm"/>
                  <a:tailEnd type="none" w="sm" len="sm"/>
                </a:ln>
                <a:noFill/>
                <a:latin typeface="Montserrat;800"/>
              </a:rPr>
              <a:t>CRYPTO</a:t>
            </a:r>
          </a:p>
        </p:txBody>
      </p:sp>
      <p:sp>
        <p:nvSpPr>
          <p:cNvPr id="1337" name="Google Shape;1337;p72"/>
          <p:cNvSpPr/>
          <p:nvPr/>
        </p:nvSpPr>
        <p:spPr>
          <a:xfrm>
            <a:off x="7040525" y="3780214"/>
            <a:ext cx="1726500" cy="492000"/>
          </a:xfrm>
          <a:prstGeom prst="roundRect">
            <a:avLst>
              <a:gd name="adj" fmla="val 5000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2"/>
          <p:cNvSpPr/>
          <p:nvPr/>
        </p:nvSpPr>
        <p:spPr>
          <a:xfrm rot="5400000">
            <a:off x="7562791" y="1696520"/>
            <a:ext cx="1726500" cy="4920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35D542AD-EC8D-410D-EEB5-A9AD0C5D6338}"/>
              </a:ext>
            </a:extLst>
          </p:cNvPr>
          <p:cNvSpPr txBox="1"/>
          <p:nvPr/>
        </p:nvSpPr>
        <p:spPr>
          <a:xfrm>
            <a:off x="6475817" y="102244"/>
            <a:ext cx="2558563"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b="1" baseline="0" dirty="0">
                <a:solidFill>
                  <a:srgbClr val="03121B"/>
                </a:solidFill>
                <a:latin typeface="Century Gothic"/>
              </a:rPr>
              <a:t>Crypto Volatility and Risk Analyzer</a:t>
            </a:r>
            <a:r>
              <a:rPr sz="1100" b="1" dirty="0">
                <a:latin typeface="Century Gothic"/>
                <a:ea typeface="Montserrat ExtraBold"/>
                <a:cs typeface="Montserrat ExtraBold"/>
              </a:rPr>
              <a:t>​</a:t>
            </a:r>
            <a:endParaRPr lang="en-US" sz="1100" b="1">
              <a:latin typeface="Century Gothic"/>
            </a:endParaRPr>
          </a:p>
          <a:p>
            <a:pPr algn="ctr"/>
            <a:endParaRPr lang="en-US" b="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7A41D872-C4B4-8403-6784-BCC3A6A3C131}"/>
            </a:ext>
          </a:extLst>
        </p:cNvPr>
        <p:cNvGrpSpPr/>
        <p:nvPr/>
      </p:nvGrpSpPr>
      <p:grpSpPr>
        <a:xfrm>
          <a:off x="0" y="0"/>
          <a:ext cx="0" cy="0"/>
          <a:chOff x="0" y="0"/>
          <a:chExt cx="0" cy="0"/>
        </a:xfrm>
      </p:grpSpPr>
      <p:sp>
        <p:nvSpPr>
          <p:cNvPr id="424" name="Google Shape;424;p38">
            <a:extLst>
              <a:ext uri="{FF2B5EF4-FFF2-40B4-BE49-F238E27FC236}">
                <a16:creationId xmlns:a16="http://schemas.microsoft.com/office/drawing/2014/main" id="{2DAD399C-A1E5-764E-43E9-6C1427FD6AE3}"/>
              </a:ext>
            </a:extLst>
          </p:cNvPr>
          <p:cNvSpPr/>
          <p:nvPr/>
        </p:nvSpPr>
        <p:spPr>
          <a:xfrm>
            <a:off x="422375" y="630000"/>
            <a:ext cx="2619300" cy="49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8">
            <a:extLst>
              <a:ext uri="{FF2B5EF4-FFF2-40B4-BE49-F238E27FC236}">
                <a16:creationId xmlns:a16="http://schemas.microsoft.com/office/drawing/2014/main" id="{0C7DCE4B-FAFB-A77F-3EFD-404AC256D027}"/>
              </a:ext>
            </a:extLst>
          </p:cNvPr>
          <p:cNvSpPr txBox="1">
            <a:spLocks noGrp="1"/>
          </p:cNvSpPr>
          <p:nvPr>
            <p:ph type="body" idx="1"/>
          </p:nvPr>
        </p:nvSpPr>
        <p:spPr>
          <a:xfrm>
            <a:off x="854471" y="1268918"/>
            <a:ext cx="6344977" cy="2616600"/>
          </a:xfrm>
          <a:prstGeom prst="rect">
            <a:avLst/>
          </a:prstGeom>
        </p:spPr>
        <p:txBody>
          <a:bodyPr spcFirstLastPara="1" wrap="square" lIns="91425" tIns="91425" rIns="91425" bIns="91425" anchor="ctr" anchorCtr="0">
            <a:noAutofit/>
          </a:bodyPr>
          <a:lstStyle/>
          <a:p>
            <a:pPr>
              <a:buFont typeface="Arial"/>
              <a:buChar char="•"/>
            </a:pPr>
            <a:endParaRPr lang="en-US"/>
          </a:p>
          <a:p>
            <a:pPr>
              <a:buFont typeface="Arial"/>
              <a:buChar char="•"/>
            </a:pPr>
            <a:endParaRPr lang="en-US" dirty="0">
              <a:latin typeface="Century Gothic"/>
            </a:endParaRPr>
          </a:p>
          <a:p>
            <a:pPr>
              <a:buFont typeface="Arial"/>
              <a:buChar char="•"/>
            </a:pPr>
            <a:r>
              <a:rPr lang="en" dirty="0">
                <a:solidFill>
                  <a:schemeClr val="accent3"/>
                </a:solidFill>
                <a:latin typeface="Century Gothic"/>
              </a:rPr>
              <a:t>The Crypto Volatility and Risk Analyzer effectively analyzes historical cryptocurrency price data to measure market volatility.</a:t>
            </a:r>
          </a:p>
          <a:p>
            <a:pPr>
              <a:buFont typeface="Arial"/>
              <a:buChar char="•"/>
            </a:pPr>
            <a:r>
              <a:rPr lang="en" dirty="0">
                <a:solidFill>
                  <a:schemeClr val="accent3"/>
                </a:solidFill>
                <a:latin typeface="Century Gothic"/>
              </a:rPr>
              <a:t>Statistical techniques help identify price fluctuations and assess investment risk accurately.</a:t>
            </a:r>
          </a:p>
          <a:p>
            <a:pPr>
              <a:buFont typeface="Arial"/>
              <a:buChar char="•"/>
            </a:pPr>
            <a:r>
              <a:rPr lang="en" dirty="0">
                <a:solidFill>
                  <a:schemeClr val="accent3"/>
                </a:solidFill>
                <a:latin typeface="Century Gothic"/>
              </a:rPr>
              <a:t>Visual representations simplify the understanding of complex market behavior.</a:t>
            </a:r>
          </a:p>
          <a:p>
            <a:pPr>
              <a:buFont typeface="Arial"/>
              <a:buChar char="•"/>
            </a:pPr>
            <a:r>
              <a:rPr lang="en" dirty="0">
                <a:solidFill>
                  <a:schemeClr val="accent3"/>
                </a:solidFill>
                <a:latin typeface="Century Gothic"/>
              </a:rPr>
              <a:t>The system supports informed decision-making for investors and learners.</a:t>
            </a:r>
          </a:p>
          <a:p>
            <a:pPr>
              <a:buFont typeface="Arial"/>
              <a:buChar char="•"/>
            </a:pPr>
            <a:r>
              <a:rPr lang="en" dirty="0">
                <a:solidFill>
                  <a:schemeClr val="accent3"/>
                </a:solidFill>
                <a:latin typeface="Century Gothic"/>
              </a:rPr>
              <a:t>The project highlights the unstable and high-risk nature of cryptocurrency markets.</a:t>
            </a:r>
          </a:p>
          <a:p>
            <a:pPr>
              <a:buFont typeface="Arial"/>
              <a:buChar char="•"/>
            </a:pPr>
            <a:endParaRPr lang="en" dirty="0">
              <a:solidFill>
                <a:schemeClr val="accent3"/>
              </a:solidFill>
            </a:endParaRPr>
          </a:p>
          <a:p>
            <a:pPr>
              <a:buFont typeface="Arial"/>
              <a:buChar char="•"/>
            </a:pPr>
            <a:endParaRPr lang="en" dirty="0">
              <a:solidFill>
                <a:schemeClr val="accent3"/>
              </a:solidFill>
              <a:latin typeface="Century Gothic"/>
            </a:endParaRPr>
          </a:p>
          <a:p>
            <a:pPr marL="285750" lvl="0" indent="-285750" algn="l">
              <a:spcBef>
                <a:spcPts val="0"/>
              </a:spcBef>
              <a:spcAft>
                <a:spcPts val="0"/>
              </a:spcAft>
              <a:buFont typeface="Arial"/>
              <a:buChar char="•"/>
            </a:pPr>
            <a:endParaRPr lang="en" dirty="0">
              <a:solidFill>
                <a:schemeClr val="accent3"/>
              </a:solidFill>
            </a:endParaRPr>
          </a:p>
        </p:txBody>
      </p:sp>
      <p:sp>
        <p:nvSpPr>
          <p:cNvPr id="426" name="Google Shape;426;p38">
            <a:extLst>
              <a:ext uri="{FF2B5EF4-FFF2-40B4-BE49-F238E27FC236}">
                <a16:creationId xmlns:a16="http://schemas.microsoft.com/office/drawing/2014/main" id="{158FCBC7-3F65-CCFD-E15F-D30C166D2104}"/>
              </a:ext>
            </a:extLst>
          </p:cNvPr>
          <p:cNvSpPr txBox="1">
            <a:spLocks noGrp="1"/>
          </p:cNvSpPr>
          <p:nvPr>
            <p:ph type="title"/>
          </p:nvPr>
        </p:nvSpPr>
        <p:spPr>
          <a:xfrm>
            <a:off x="720000" y="779546"/>
            <a:ext cx="4294800" cy="5727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Conclusion</a:t>
            </a:r>
            <a:endParaRPr lang="en-US" dirty="0"/>
          </a:p>
        </p:txBody>
      </p:sp>
      <p:grpSp>
        <p:nvGrpSpPr>
          <p:cNvPr id="427" name="Google Shape;427;p38">
            <a:extLst>
              <a:ext uri="{FF2B5EF4-FFF2-40B4-BE49-F238E27FC236}">
                <a16:creationId xmlns:a16="http://schemas.microsoft.com/office/drawing/2014/main" id="{3385FC86-7479-B5E3-0ECE-058A01FBC6FC}"/>
              </a:ext>
            </a:extLst>
          </p:cNvPr>
          <p:cNvGrpSpPr/>
          <p:nvPr/>
        </p:nvGrpSpPr>
        <p:grpSpPr>
          <a:xfrm>
            <a:off x="4700474" y="564495"/>
            <a:ext cx="492036" cy="492056"/>
            <a:chOff x="238125" y="1209825"/>
            <a:chExt cx="621650" cy="621675"/>
          </a:xfrm>
        </p:grpSpPr>
        <p:sp>
          <p:nvSpPr>
            <p:cNvPr id="428" name="Google Shape;428;p38">
              <a:extLst>
                <a:ext uri="{FF2B5EF4-FFF2-40B4-BE49-F238E27FC236}">
                  <a16:creationId xmlns:a16="http://schemas.microsoft.com/office/drawing/2014/main" id="{05B610D7-6618-9CCB-B323-BC9A4CD0AECB}"/>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8">
              <a:extLst>
                <a:ext uri="{FF2B5EF4-FFF2-40B4-BE49-F238E27FC236}">
                  <a16:creationId xmlns:a16="http://schemas.microsoft.com/office/drawing/2014/main" id="{5FA44C26-9F1E-A8D5-DE98-FE41CCEDB634}"/>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8">
              <a:extLst>
                <a:ext uri="{FF2B5EF4-FFF2-40B4-BE49-F238E27FC236}">
                  <a16:creationId xmlns:a16="http://schemas.microsoft.com/office/drawing/2014/main" id="{88890A39-0ABB-44EE-C794-755D49ECD731}"/>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8">
              <a:extLst>
                <a:ext uri="{FF2B5EF4-FFF2-40B4-BE49-F238E27FC236}">
                  <a16:creationId xmlns:a16="http://schemas.microsoft.com/office/drawing/2014/main" id="{D8A9FB47-4E92-61B5-29EB-2D9B0AEFF236}"/>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8">
              <a:extLst>
                <a:ext uri="{FF2B5EF4-FFF2-40B4-BE49-F238E27FC236}">
                  <a16:creationId xmlns:a16="http://schemas.microsoft.com/office/drawing/2014/main" id="{D2147D8A-A54E-529B-C471-C510C53826DC}"/>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a:extLst>
                <a:ext uri="{FF2B5EF4-FFF2-40B4-BE49-F238E27FC236}">
                  <a16:creationId xmlns:a16="http://schemas.microsoft.com/office/drawing/2014/main" id="{4FD1E3D0-7443-EEF9-29CC-887C1FD846A9}"/>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a:extLst>
                <a:ext uri="{FF2B5EF4-FFF2-40B4-BE49-F238E27FC236}">
                  <a16:creationId xmlns:a16="http://schemas.microsoft.com/office/drawing/2014/main" id="{2A4823BA-79BE-FFDD-EBA9-4B17688FBCDA}"/>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a:extLst>
                <a:ext uri="{FF2B5EF4-FFF2-40B4-BE49-F238E27FC236}">
                  <a16:creationId xmlns:a16="http://schemas.microsoft.com/office/drawing/2014/main" id="{DFAC312D-23A7-BCD9-1CA9-7803066CEAC0}"/>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38">
            <a:extLst>
              <a:ext uri="{FF2B5EF4-FFF2-40B4-BE49-F238E27FC236}">
                <a16:creationId xmlns:a16="http://schemas.microsoft.com/office/drawing/2014/main" id="{CEF457B4-110E-1D21-BCEF-BF54D2B3A408}"/>
              </a:ext>
            </a:extLst>
          </p:cNvPr>
          <p:cNvGrpSpPr/>
          <p:nvPr/>
        </p:nvGrpSpPr>
        <p:grpSpPr>
          <a:xfrm>
            <a:off x="4025174" y="4267470"/>
            <a:ext cx="492036" cy="492056"/>
            <a:chOff x="238125" y="1209825"/>
            <a:chExt cx="621650" cy="621675"/>
          </a:xfrm>
        </p:grpSpPr>
        <p:sp>
          <p:nvSpPr>
            <p:cNvPr id="437" name="Google Shape;437;p38">
              <a:extLst>
                <a:ext uri="{FF2B5EF4-FFF2-40B4-BE49-F238E27FC236}">
                  <a16:creationId xmlns:a16="http://schemas.microsoft.com/office/drawing/2014/main" id="{AF0DEFA1-5DF2-EE7D-A11D-2AE3B7AC9F00}"/>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a:extLst>
                <a:ext uri="{FF2B5EF4-FFF2-40B4-BE49-F238E27FC236}">
                  <a16:creationId xmlns:a16="http://schemas.microsoft.com/office/drawing/2014/main" id="{254C8153-9BB0-E1CC-1F56-8D485020AD5F}"/>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a:extLst>
                <a:ext uri="{FF2B5EF4-FFF2-40B4-BE49-F238E27FC236}">
                  <a16:creationId xmlns:a16="http://schemas.microsoft.com/office/drawing/2014/main" id="{611020C0-B6A5-E7AB-CCB5-F4FAF7D8C703}"/>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a:extLst>
                <a:ext uri="{FF2B5EF4-FFF2-40B4-BE49-F238E27FC236}">
                  <a16:creationId xmlns:a16="http://schemas.microsoft.com/office/drawing/2014/main" id="{8367EF66-5A4D-DE5D-F5EE-089A306F31C9}"/>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a:extLst>
                <a:ext uri="{FF2B5EF4-FFF2-40B4-BE49-F238E27FC236}">
                  <a16:creationId xmlns:a16="http://schemas.microsoft.com/office/drawing/2014/main" id="{0BA1C1D3-151E-4047-F33A-57B800FB5D92}"/>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a:extLst>
                <a:ext uri="{FF2B5EF4-FFF2-40B4-BE49-F238E27FC236}">
                  <a16:creationId xmlns:a16="http://schemas.microsoft.com/office/drawing/2014/main" id="{CC1D9B2E-0E06-31F2-1456-A863362AB8B4}"/>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a:extLst>
                <a:ext uri="{FF2B5EF4-FFF2-40B4-BE49-F238E27FC236}">
                  <a16:creationId xmlns:a16="http://schemas.microsoft.com/office/drawing/2014/main" id="{9CA5B560-CF96-6A4A-DE02-EF7F076A9905}"/>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a:extLst>
                <a:ext uri="{FF2B5EF4-FFF2-40B4-BE49-F238E27FC236}">
                  <a16:creationId xmlns:a16="http://schemas.microsoft.com/office/drawing/2014/main" id="{2D791A9B-C97D-B670-B505-33F27A5BF7B6}"/>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B403D070-4380-6ED2-AAEB-3216F05425E8}"/>
              </a:ext>
            </a:extLst>
          </p:cNvPr>
          <p:cNvSpPr txBox="1"/>
          <p:nvPr/>
        </p:nvSpPr>
        <p:spPr>
          <a:xfrm>
            <a:off x="6475817" y="102244"/>
            <a:ext cx="2558563"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b="1" baseline="0" dirty="0">
                <a:solidFill>
                  <a:srgbClr val="03121B"/>
                </a:solidFill>
                <a:latin typeface="Century Gothic"/>
              </a:rPr>
              <a:t>Crypto Volatility and Risk Analyzer</a:t>
            </a:r>
            <a:r>
              <a:rPr sz="1100" b="1" dirty="0">
                <a:latin typeface="Century Gothic"/>
                <a:ea typeface="Montserrat ExtraBold"/>
                <a:cs typeface="Montserrat ExtraBold"/>
              </a:rPr>
              <a:t>​</a:t>
            </a:r>
            <a:endParaRPr lang="en-US" sz="1100" b="1">
              <a:latin typeface="Century Gothic"/>
            </a:endParaRPr>
          </a:p>
          <a:p>
            <a:pPr algn="ctr"/>
            <a:endParaRPr lang="en-US" b="1" dirty="0"/>
          </a:p>
        </p:txBody>
      </p:sp>
    </p:spTree>
    <p:extLst>
      <p:ext uri="{BB962C8B-B14F-4D97-AF65-F5344CB8AC3E}">
        <p14:creationId xmlns:p14="http://schemas.microsoft.com/office/powerpoint/2010/main" val="31310304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35"/>
        <p:cNvGrpSpPr/>
        <p:nvPr/>
      </p:nvGrpSpPr>
      <p:grpSpPr>
        <a:xfrm>
          <a:off x="0" y="0"/>
          <a:ext cx="0" cy="0"/>
          <a:chOff x="0" y="0"/>
          <a:chExt cx="0" cy="0"/>
        </a:xfrm>
      </p:grpSpPr>
      <p:sp>
        <p:nvSpPr>
          <p:cNvPr id="1236" name="Google Shape;1236;p67"/>
          <p:cNvSpPr txBox="1">
            <a:spLocks noGrp="1"/>
          </p:cNvSpPr>
          <p:nvPr>
            <p:ph type="title"/>
          </p:nvPr>
        </p:nvSpPr>
        <p:spPr>
          <a:xfrm>
            <a:off x="885919" y="408154"/>
            <a:ext cx="3297920" cy="572700"/>
          </a:xfrm>
          <a:prstGeom prst="rect">
            <a:avLst/>
          </a:prstGeom>
        </p:spPr>
        <p:txBody>
          <a:bodyPr spcFirstLastPara="1" wrap="square" lIns="91425" tIns="91425" rIns="91425" bIns="91425" anchor="t" anchorCtr="0">
            <a:noAutofit/>
          </a:bodyPr>
          <a:lstStyle/>
          <a:p>
            <a:r>
              <a:rPr lang="en" dirty="0">
                <a:solidFill>
                  <a:srgbClr val="03121B"/>
                </a:solidFill>
                <a:ea typeface="Source Sans Pro"/>
              </a:rPr>
              <a:t>Future Scope</a:t>
            </a:r>
            <a:endParaRPr lang="en" dirty="0">
              <a:ea typeface="Source Sans Pro"/>
            </a:endParaRPr>
          </a:p>
        </p:txBody>
      </p:sp>
      <p:sp>
        <p:nvSpPr>
          <p:cNvPr id="1237" name="Google Shape;1237;p67"/>
          <p:cNvSpPr txBox="1">
            <a:spLocks noGrp="1"/>
          </p:cNvSpPr>
          <p:nvPr>
            <p:ph type="body" idx="1"/>
          </p:nvPr>
        </p:nvSpPr>
        <p:spPr>
          <a:xfrm>
            <a:off x="618899" y="1143848"/>
            <a:ext cx="3825972" cy="3983976"/>
          </a:xfrm>
          <a:prstGeom prst="rect">
            <a:avLst/>
          </a:prstGeom>
        </p:spPr>
        <p:txBody>
          <a:bodyPr spcFirstLastPara="1" wrap="square" lIns="91425" tIns="91425" rIns="91425" bIns="91425" anchor="t" anchorCtr="0">
            <a:noAutofit/>
          </a:bodyPr>
          <a:lstStyle/>
          <a:p>
            <a:pPr marL="139700" indent="0">
              <a:buClr>
                <a:srgbClr val="0F0F0F"/>
              </a:buClr>
              <a:buNone/>
            </a:pPr>
            <a:endParaRPr lang="en" dirty="0">
              <a:solidFill>
                <a:srgbClr val="0F0F0F"/>
              </a:solidFill>
              <a:latin typeface="Century Gothic"/>
            </a:endParaRPr>
          </a:p>
          <a:p>
            <a:pPr>
              <a:lnSpc>
                <a:spcPct val="114999"/>
              </a:lnSpc>
              <a:buClr>
                <a:srgbClr val="0F0F0F"/>
              </a:buClr>
              <a:buFont typeface="Wingdings"/>
              <a:buChar char="§"/>
            </a:pPr>
            <a:r>
              <a:rPr lang="en" dirty="0">
                <a:solidFill>
                  <a:srgbClr val="0F0F0F"/>
                </a:solidFill>
                <a:latin typeface="Century Gothic"/>
              </a:rPr>
              <a:t>Integration of real-time cryptocurrency market data for live analysis.</a:t>
            </a:r>
            <a:endParaRPr lang="en" dirty="0">
              <a:latin typeface="Century Gothic"/>
            </a:endParaRPr>
          </a:p>
          <a:p>
            <a:pPr>
              <a:lnSpc>
                <a:spcPct val="114999"/>
              </a:lnSpc>
              <a:buClr>
                <a:srgbClr val="0F0F0F"/>
              </a:buClr>
              <a:buFont typeface="Wingdings"/>
              <a:buChar char="§"/>
            </a:pPr>
            <a:r>
              <a:rPr lang="en" dirty="0">
                <a:solidFill>
                  <a:srgbClr val="0F0F0F"/>
                </a:solidFill>
                <a:latin typeface="Century Gothic"/>
              </a:rPr>
              <a:t>Use of machine learning models to predict future volatility trends.</a:t>
            </a:r>
            <a:endParaRPr lang="en" dirty="0">
              <a:latin typeface="Century Gothic"/>
            </a:endParaRPr>
          </a:p>
          <a:p>
            <a:pPr>
              <a:lnSpc>
                <a:spcPct val="114999"/>
              </a:lnSpc>
              <a:buClr>
                <a:srgbClr val="0F0F0F"/>
              </a:buClr>
              <a:buFont typeface="Wingdings"/>
              <a:buChar char="§"/>
            </a:pPr>
            <a:r>
              <a:rPr lang="en" dirty="0">
                <a:solidFill>
                  <a:srgbClr val="0F0F0F"/>
                </a:solidFill>
                <a:latin typeface="Century Gothic"/>
              </a:rPr>
              <a:t>Inclusion of multiple cryptocurrencies for comparative risk analysis.</a:t>
            </a:r>
            <a:endParaRPr lang="en">
              <a:latin typeface="Century Gothic"/>
            </a:endParaRPr>
          </a:p>
          <a:p>
            <a:pPr>
              <a:lnSpc>
                <a:spcPct val="114999"/>
              </a:lnSpc>
              <a:buClr>
                <a:srgbClr val="0F0F0F"/>
              </a:buClr>
              <a:buFont typeface="Wingdings"/>
              <a:buChar char="§"/>
            </a:pPr>
            <a:r>
              <a:rPr lang="en" dirty="0">
                <a:solidFill>
                  <a:srgbClr val="0F0F0F"/>
                </a:solidFill>
                <a:latin typeface="Century Gothic"/>
              </a:rPr>
              <a:t>Incorporation of sentiment analysis from news and social media.</a:t>
            </a:r>
            <a:endParaRPr lang="en">
              <a:latin typeface="Century Gothic"/>
            </a:endParaRPr>
          </a:p>
          <a:p>
            <a:pPr>
              <a:lnSpc>
                <a:spcPct val="114999"/>
              </a:lnSpc>
              <a:buClr>
                <a:srgbClr val="0F0F0F"/>
              </a:buClr>
              <a:buFont typeface="Wingdings"/>
              <a:buChar char="§"/>
            </a:pPr>
            <a:r>
              <a:rPr lang="en" dirty="0">
                <a:solidFill>
                  <a:srgbClr val="0F0F0F"/>
                </a:solidFill>
                <a:latin typeface="Century Gothic"/>
              </a:rPr>
              <a:t>Development of a web or mobile-based interactive dashboard.</a:t>
            </a:r>
            <a:endParaRPr lang="en">
              <a:latin typeface="Century Gothic"/>
            </a:endParaRPr>
          </a:p>
          <a:p>
            <a:pPr marL="139700" indent="0">
              <a:lnSpc>
                <a:spcPct val="114999"/>
              </a:lnSpc>
              <a:buClr>
                <a:srgbClr val="0F0F0F"/>
              </a:buClr>
              <a:buNone/>
            </a:pPr>
            <a:br>
              <a:rPr lang="en-US" dirty="0"/>
            </a:br>
            <a:endParaRPr lang="en-US">
              <a:latin typeface="Century Gothic"/>
            </a:endParaRPr>
          </a:p>
          <a:p>
            <a:pPr>
              <a:lnSpc>
                <a:spcPct val="114999"/>
              </a:lnSpc>
              <a:buClr>
                <a:srgbClr val="0F0F0F"/>
              </a:buClr>
              <a:buFont typeface="Wingdings"/>
              <a:buChar char="§"/>
            </a:pPr>
            <a:endParaRPr lang="en" dirty="0">
              <a:solidFill>
                <a:srgbClr val="0F0F0F"/>
              </a:solidFill>
              <a:latin typeface="Century Gothic"/>
            </a:endParaRPr>
          </a:p>
          <a:p>
            <a:pPr marL="457200" lvl="0" indent="-317500" algn="l">
              <a:lnSpc>
                <a:spcPct val="114999"/>
              </a:lnSpc>
              <a:spcBef>
                <a:spcPts val="0"/>
              </a:spcBef>
              <a:spcAft>
                <a:spcPts val="0"/>
              </a:spcAft>
              <a:buClr>
                <a:srgbClr val="0F0F0F"/>
              </a:buClr>
              <a:buSzPts val="1400"/>
              <a:buFont typeface="Wingdings"/>
              <a:buChar char="§"/>
            </a:pPr>
            <a:endParaRPr lang="en" dirty="0">
              <a:solidFill>
                <a:srgbClr val="0F0F0F"/>
              </a:solidFill>
              <a:latin typeface="Century Gothic"/>
            </a:endParaRPr>
          </a:p>
        </p:txBody>
      </p:sp>
      <p:sp>
        <p:nvSpPr>
          <p:cNvPr id="1238" name="Google Shape;1238;p67"/>
          <p:cNvSpPr txBox="1">
            <a:spLocks noGrp="1"/>
          </p:cNvSpPr>
          <p:nvPr>
            <p:ph type="body" idx="2"/>
          </p:nvPr>
        </p:nvSpPr>
        <p:spPr>
          <a:xfrm>
            <a:off x="4445604" y="1143850"/>
            <a:ext cx="3913577" cy="4002411"/>
          </a:xfrm>
          <a:prstGeom prst="rect">
            <a:avLst/>
          </a:prstGeom>
        </p:spPr>
        <p:txBody>
          <a:bodyPr spcFirstLastPara="1" wrap="square" lIns="91425" tIns="91425" rIns="91425" bIns="91425" anchor="t" anchorCtr="0">
            <a:noAutofit/>
          </a:bodyPr>
          <a:lstStyle/>
          <a:p>
            <a:pPr marL="139700" indent="0">
              <a:lnSpc>
                <a:spcPct val="114999"/>
              </a:lnSpc>
              <a:buNone/>
            </a:pPr>
            <a:endParaRPr lang="en" dirty="0">
              <a:solidFill>
                <a:srgbClr val="0F0F0F"/>
              </a:solidFill>
              <a:latin typeface="Century Gothic"/>
            </a:endParaRPr>
          </a:p>
          <a:p>
            <a:pPr>
              <a:lnSpc>
                <a:spcPct val="114999"/>
              </a:lnSpc>
              <a:buFont typeface="Arial,Sans-Serif"/>
              <a:buChar char="●"/>
            </a:pPr>
            <a:r>
              <a:rPr lang="en" dirty="0">
                <a:solidFill>
                  <a:srgbClr val="0F0F0F"/>
                </a:solidFill>
                <a:latin typeface="Century Gothic"/>
              </a:rPr>
              <a:t>Addition of advanced risk metrics such as Value at Risk (</a:t>
            </a:r>
            <a:r>
              <a:rPr lang="en" err="1">
                <a:solidFill>
                  <a:srgbClr val="0F0F0F"/>
                </a:solidFill>
                <a:latin typeface="Century Gothic"/>
              </a:rPr>
              <a:t>VaR</a:t>
            </a:r>
            <a:r>
              <a:rPr lang="en" dirty="0">
                <a:solidFill>
                  <a:srgbClr val="0F0F0F"/>
                </a:solidFill>
                <a:latin typeface="Century Gothic"/>
              </a:rPr>
              <a:t>) and Sharpe Ratio.</a:t>
            </a:r>
            <a:endParaRPr lang="en-US">
              <a:solidFill>
                <a:srgbClr val="03121B"/>
              </a:solidFill>
              <a:latin typeface="Century Gothic"/>
            </a:endParaRPr>
          </a:p>
          <a:p>
            <a:pPr>
              <a:lnSpc>
                <a:spcPct val="114999"/>
              </a:lnSpc>
              <a:buFont typeface="Arial,Sans-Serif"/>
              <a:buChar char="●"/>
            </a:pPr>
            <a:r>
              <a:rPr lang="en" dirty="0">
                <a:solidFill>
                  <a:srgbClr val="0F0F0F"/>
                </a:solidFill>
                <a:latin typeface="Century Gothic"/>
              </a:rPr>
              <a:t>Enhanced data visualization with interactive charts and dashboards.</a:t>
            </a:r>
            <a:endParaRPr lang="en">
              <a:solidFill>
                <a:srgbClr val="03121B"/>
              </a:solidFill>
              <a:latin typeface="Century Gothic"/>
            </a:endParaRPr>
          </a:p>
          <a:p>
            <a:pPr>
              <a:lnSpc>
                <a:spcPct val="114999"/>
              </a:lnSpc>
              <a:buFont typeface="Arial,Sans-Serif"/>
              <a:buChar char="●"/>
            </a:pPr>
            <a:r>
              <a:rPr lang="en" dirty="0">
                <a:solidFill>
                  <a:srgbClr val="0F0F0F"/>
                </a:solidFill>
                <a:latin typeface="Century Gothic"/>
              </a:rPr>
              <a:t>Improved data preprocessing to handle missing or inconsistent data.</a:t>
            </a:r>
            <a:endParaRPr lang="en-US">
              <a:solidFill>
                <a:srgbClr val="03121B"/>
              </a:solidFill>
              <a:latin typeface="Century Gothic"/>
            </a:endParaRPr>
          </a:p>
          <a:p>
            <a:pPr>
              <a:lnSpc>
                <a:spcPct val="114999"/>
              </a:lnSpc>
              <a:buFont typeface="Arial,Sans-Serif"/>
              <a:buChar char="●"/>
            </a:pPr>
            <a:r>
              <a:rPr lang="en" dirty="0">
                <a:solidFill>
                  <a:srgbClr val="0F0F0F"/>
                </a:solidFill>
                <a:latin typeface="Century Gothic"/>
              </a:rPr>
              <a:t>Optimization of algorithms for faster and more accurate analysis.</a:t>
            </a:r>
            <a:endParaRPr lang="en">
              <a:solidFill>
                <a:srgbClr val="03121B"/>
              </a:solidFill>
              <a:latin typeface="Century Gothic"/>
            </a:endParaRPr>
          </a:p>
          <a:p>
            <a:pPr>
              <a:lnSpc>
                <a:spcPct val="114999"/>
              </a:lnSpc>
              <a:buFont typeface="Arial,Sans-Serif"/>
              <a:buChar char="●"/>
            </a:pPr>
            <a:r>
              <a:rPr lang="en" dirty="0">
                <a:solidFill>
                  <a:srgbClr val="0F0F0F"/>
                </a:solidFill>
                <a:latin typeface="Century Gothic"/>
              </a:rPr>
              <a:t>User customization options based on risk tolerance and investment goals.</a:t>
            </a:r>
            <a:endParaRPr>
              <a:latin typeface="Century Gothic"/>
            </a:endParaRPr>
          </a:p>
        </p:txBody>
      </p:sp>
      <p:sp>
        <p:nvSpPr>
          <p:cNvPr id="2" name="TextBox 1">
            <a:extLst>
              <a:ext uri="{FF2B5EF4-FFF2-40B4-BE49-F238E27FC236}">
                <a16:creationId xmlns:a16="http://schemas.microsoft.com/office/drawing/2014/main" id="{C991DC50-8516-21C9-C7F2-0033AE35B2D5}"/>
              </a:ext>
            </a:extLst>
          </p:cNvPr>
          <p:cNvSpPr txBox="1"/>
          <p:nvPr/>
        </p:nvSpPr>
        <p:spPr>
          <a:xfrm>
            <a:off x="4765572" y="267315"/>
            <a:ext cx="3023419" cy="1107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dirty="0">
                <a:solidFill>
                  <a:srgbClr val="03121B"/>
                </a:solidFill>
                <a:latin typeface="Montserrat ExtraBold"/>
              </a:rPr>
              <a:t>Possible Improvements</a:t>
            </a:r>
            <a:endParaRPr lang="en-US" dirty="0"/>
          </a:p>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2" name="Google Shape;842;p52"/>
          <p:cNvSpPr/>
          <p:nvPr/>
        </p:nvSpPr>
        <p:spPr>
          <a:xfrm>
            <a:off x="1696050" y="3115072"/>
            <a:ext cx="5751900" cy="49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2"/>
          <p:cNvSpPr txBox="1">
            <a:spLocks noGrp="1"/>
          </p:cNvSpPr>
          <p:nvPr>
            <p:ph type="title"/>
          </p:nvPr>
        </p:nvSpPr>
        <p:spPr>
          <a:xfrm>
            <a:off x="1072985" y="1510392"/>
            <a:ext cx="6576000" cy="2100300"/>
          </a:xfrm>
          <a:prstGeom prst="rect">
            <a:avLst/>
          </a:prstGeom>
        </p:spPr>
        <p:txBody>
          <a:bodyPr spcFirstLastPara="1" wrap="square" lIns="91425" tIns="91425" rIns="91425" bIns="91425" anchor="b" anchorCtr="0">
            <a:noAutofit/>
          </a:bodyPr>
          <a:lstStyle/>
          <a:p>
            <a:r>
              <a:rPr lang="en" sz="7200"/>
              <a:t>Thank you!</a:t>
            </a:r>
            <a:endParaRPr lang="en-US" sz="7200"/>
          </a:p>
        </p:txBody>
      </p:sp>
      <p:sp>
        <p:nvSpPr>
          <p:cNvPr id="845" name="Google Shape;845;p52"/>
          <p:cNvSpPr/>
          <p:nvPr/>
        </p:nvSpPr>
        <p:spPr>
          <a:xfrm>
            <a:off x="1782350" y="630000"/>
            <a:ext cx="1726500" cy="4920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 name="Google Shape;846;p52"/>
          <p:cNvGrpSpPr/>
          <p:nvPr/>
        </p:nvGrpSpPr>
        <p:grpSpPr>
          <a:xfrm>
            <a:off x="5868024" y="553970"/>
            <a:ext cx="492036" cy="492056"/>
            <a:chOff x="238125" y="1209825"/>
            <a:chExt cx="621650" cy="621675"/>
          </a:xfrm>
        </p:grpSpPr>
        <p:sp>
          <p:nvSpPr>
            <p:cNvPr id="847" name="Google Shape;847;p52"/>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2"/>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2"/>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2"/>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2"/>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2"/>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2"/>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2"/>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52"/>
          <p:cNvGrpSpPr/>
          <p:nvPr/>
        </p:nvGrpSpPr>
        <p:grpSpPr>
          <a:xfrm>
            <a:off x="2741924" y="4109695"/>
            <a:ext cx="492036" cy="492056"/>
            <a:chOff x="238125" y="1209825"/>
            <a:chExt cx="621650" cy="621675"/>
          </a:xfrm>
        </p:grpSpPr>
        <p:sp>
          <p:nvSpPr>
            <p:cNvPr id="856" name="Google Shape;856;p52"/>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2"/>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2"/>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2"/>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2"/>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2"/>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2"/>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2"/>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 name="Google Shape;864;p52"/>
          <p:cNvSpPr/>
          <p:nvPr/>
        </p:nvSpPr>
        <p:spPr>
          <a:xfrm>
            <a:off x="6946875" y="3902325"/>
            <a:ext cx="1726500" cy="492000"/>
          </a:xfrm>
          <a:prstGeom prst="roundRect">
            <a:avLst>
              <a:gd name="adj" fmla="val 5000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1"/>
          <p:cNvSpPr txBox="1">
            <a:spLocks noGrp="1"/>
          </p:cNvSpPr>
          <p:nvPr>
            <p:ph type="title"/>
          </p:nvPr>
        </p:nvSpPr>
        <p:spPr>
          <a:xfrm>
            <a:off x="4081173" y="1798675"/>
            <a:ext cx="4215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solidFill>
                <a:schemeClr val="accent4"/>
              </a:solidFill>
            </a:endParaRPr>
          </a:p>
        </p:txBody>
      </p:sp>
      <p:sp>
        <p:nvSpPr>
          <p:cNvPr id="497" name="Google Shape;497;p41"/>
          <p:cNvSpPr txBox="1">
            <a:spLocks noGrp="1"/>
          </p:cNvSpPr>
          <p:nvPr>
            <p:ph type="subTitle" idx="1"/>
          </p:nvPr>
        </p:nvSpPr>
        <p:spPr>
          <a:xfrm>
            <a:off x="3905304" y="2288688"/>
            <a:ext cx="4267753" cy="2201630"/>
          </a:xfrm>
          <a:prstGeom prst="rect">
            <a:avLst/>
          </a:prstGeom>
        </p:spPr>
        <p:txBody>
          <a:bodyPr spcFirstLastPara="1" wrap="square" lIns="91425" tIns="91425" rIns="91425" bIns="91425" anchor="t" anchorCtr="0">
            <a:noAutofit/>
          </a:bodyPr>
          <a:lstStyle/>
          <a:p>
            <a:pPr marL="285750" indent="-285750">
              <a:buFont typeface="Arial"/>
              <a:buChar char="•"/>
            </a:pPr>
            <a:r>
              <a:rPr lang="en" b="1">
                <a:solidFill>
                  <a:schemeClr val="tx1"/>
                </a:solidFill>
                <a:latin typeface="Century Gothic"/>
              </a:rPr>
              <a:t>Cryptocurrency is a digital or virtual currency secured using cryptographic techniques.</a:t>
            </a:r>
            <a:endParaRPr lang="en-US" b="1">
              <a:solidFill>
                <a:schemeClr val="tx1"/>
              </a:solidFill>
              <a:latin typeface="Century Gothic"/>
            </a:endParaRPr>
          </a:p>
          <a:p>
            <a:pPr marL="285750" indent="-285750">
              <a:buFont typeface="Arial"/>
              <a:buChar char="•"/>
            </a:pPr>
            <a:r>
              <a:rPr lang="en" b="1">
                <a:solidFill>
                  <a:schemeClr val="tx1"/>
                </a:solidFill>
                <a:latin typeface="Century Gothic"/>
              </a:rPr>
              <a:t>It operates on decentralized networks without the control of central authorities such as banks or governments.</a:t>
            </a:r>
          </a:p>
          <a:p>
            <a:pPr marL="285750" indent="-285750">
              <a:buFont typeface="Arial"/>
              <a:buChar char="•"/>
            </a:pPr>
            <a:r>
              <a:rPr lang="en" b="1">
                <a:solidFill>
                  <a:schemeClr val="tx1"/>
                </a:solidFill>
                <a:latin typeface="Century Gothic"/>
              </a:rPr>
              <a:t>Popular examples include Bitcoin, Ethereum, and Ripple.</a:t>
            </a:r>
          </a:p>
          <a:p>
            <a:pPr marL="285750" indent="-285750">
              <a:buFont typeface="Arial"/>
              <a:buChar char="•"/>
            </a:pPr>
            <a:r>
              <a:rPr lang="en" b="1">
                <a:solidFill>
                  <a:schemeClr val="tx1"/>
                </a:solidFill>
                <a:latin typeface="Century Gothic"/>
              </a:rPr>
              <a:t>Cryptocurrencies enable fast, transparent, and secure peer-to-peer transactions.</a:t>
            </a:r>
          </a:p>
          <a:p>
            <a:pPr marL="0" lvl="0" indent="0" algn="l">
              <a:spcBef>
                <a:spcPts val="0"/>
              </a:spcBef>
              <a:spcAft>
                <a:spcPts val="1600"/>
              </a:spcAft>
              <a:buNone/>
            </a:pPr>
            <a:endParaRPr lang="en" b="1">
              <a:latin typeface="Century Gothic"/>
            </a:endParaRPr>
          </a:p>
        </p:txBody>
      </p:sp>
      <p:pic>
        <p:nvPicPr>
          <p:cNvPr id="498" name="Google Shape;498;p41"/>
          <p:cNvPicPr preferRelativeResize="0"/>
          <p:nvPr/>
        </p:nvPicPr>
        <p:blipFill rotWithShape="1">
          <a:blip r:embed="rId3">
            <a:alphaModFix/>
          </a:blip>
          <a:srcRect l="43355" t="4353" r="17571" b="25199"/>
          <a:stretch/>
        </p:blipFill>
        <p:spPr>
          <a:xfrm>
            <a:off x="802951" y="1275750"/>
            <a:ext cx="2765700" cy="2805300"/>
          </a:xfrm>
          <a:prstGeom prst="ellipse">
            <a:avLst/>
          </a:prstGeom>
          <a:noFill/>
          <a:ln w="9525" cap="flat" cmpd="sng">
            <a:solidFill>
              <a:schemeClr val="dk1"/>
            </a:solidFill>
            <a:prstDash val="solid"/>
            <a:round/>
            <a:headEnd type="none" w="sm" len="sm"/>
            <a:tailEnd type="none" w="sm" len="sm"/>
          </a:ln>
        </p:spPr>
      </p:pic>
      <p:grpSp>
        <p:nvGrpSpPr>
          <p:cNvPr id="499" name="Google Shape;499;p41"/>
          <p:cNvGrpSpPr/>
          <p:nvPr/>
        </p:nvGrpSpPr>
        <p:grpSpPr>
          <a:xfrm flipH="1">
            <a:off x="2855652" y="4170249"/>
            <a:ext cx="492036" cy="492056"/>
            <a:chOff x="238125" y="1209825"/>
            <a:chExt cx="621650" cy="621675"/>
          </a:xfrm>
        </p:grpSpPr>
        <p:sp>
          <p:nvSpPr>
            <p:cNvPr id="500" name="Google Shape;500;p4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41"/>
          <p:cNvGrpSpPr/>
          <p:nvPr/>
        </p:nvGrpSpPr>
        <p:grpSpPr>
          <a:xfrm flipH="1">
            <a:off x="8177977" y="383970"/>
            <a:ext cx="492036" cy="492056"/>
            <a:chOff x="238125" y="1209825"/>
            <a:chExt cx="621650" cy="621675"/>
          </a:xfrm>
        </p:grpSpPr>
        <p:sp>
          <p:nvSpPr>
            <p:cNvPr id="509" name="Google Shape;509;p4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7" name="Google Shape;517;p41"/>
          <p:cNvSpPr/>
          <p:nvPr/>
        </p:nvSpPr>
        <p:spPr>
          <a:xfrm flipH="1">
            <a:off x="4081149" y="783750"/>
            <a:ext cx="1726500" cy="492000"/>
          </a:xfrm>
          <a:prstGeom prst="roundRect">
            <a:avLst>
              <a:gd name="adj" fmla="val 5000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43"/>
          <p:cNvSpPr/>
          <p:nvPr/>
        </p:nvSpPr>
        <p:spPr>
          <a:xfrm>
            <a:off x="3981100" y="630000"/>
            <a:ext cx="2619300" cy="49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txBox="1">
            <a:spLocks noGrp="1"/>
          </p:cNvSpPr>
          <p:nvPr>
            <p:ph type="title"/>
          </p:nvPr>
        </p:nvSpPr>
        <p:spPr>
          <a:xfrm>
            <a:off x="4278725" y="769565"/>
            <a:ext cx="3862892" cy="1284877"/>
          </a:xfrm>
          <a:prstGeom prst="rect">
            <a:avLst/>
          </a:prstGeom>
        </p:spPr>
        <p:txBody>
          <a:bodyPr spcFirstLastPara="1" wrap="square" lIns="91425" tIns="91425" rIns="91425" bIns="91425" anchor="t" anchorCtr="0">
            <a:noAutofit/>
          </a:bodyPr>
          <a:lstStyle/>
          <a:p>
            <a:r>
              <a:rPr lang="en"/>
              <a:t>Problem Statement – </a:t>
            </a:r>
            <a:r>
              <a:rPr lang="en" sz="2000"/>
              <a:t>Volatility in Cryptocurrency</a:t>
            </a:r>
            <a:endParaRPr lang="en-US" sz="2000"/>
          </a:p>
        </p:txBody>
      </p:sp>
      <p:sp>
        <p:nvSpPr>
          <p:cNvPr id="552" name="Google Shape;552;p43"/>
          <p:cNvSpPr txBox="1">
            <a:spLocks noGrp="1"/>
          </p:cNvSpPr>
          <p:nvPr>
            <p:ph type="body" idx="1"/>
          </p:nvPr>
        </p:nvSpPr>
        <p:spPr>
          <a:xfrm>
            <a:off x="4278725" y="2156842"/>
            <a:ext cx="4097400" cy="2193300"/>
          </a:xfrm>
          <a:prstGeom prst="rect">
            <a:avLst/>
          </a:prstGeom>
        </p:spPr>
        <p:txBody>
          <a:bodyPr spcFirstLastPara="1" wrap="square" lIns="91425" tIns="91425" rIns="91425" bIns="91425" anchor="t" anchorCtr="0">
            <a:noAutofit/>
          </a:bodyPr>
          <a:lstStyle/>
          <a:p>
            <a:pPr marL="342900" indent="-342900"/>
            <a:r>
              <a:rPr lang="en" b="1">
                <a:solidFill>
                  <a:schemeClr val="accent3"/>
                </a:solidFill>
                <a:latin typeface="Century Gothic"/>
              </a:rPr>
              <a:t>Cryptocurrency markets are highly volatile, with prices fluctuating rapidly within short periods.</a:t>
            </a:r>
            <a:endParaRPr lang="en-US" b="1">
              <a:solidFill>
                <a:schemeClr val="accent3"/>
              </a:solidFill>
              <a:latin typeface="Century Gothic"/>
            </a:endParaRPr>
          </a:p>
          <a:p>
            <a:pPr marL="342900" indent="-342900"/>
            <a:r>
              <a:rPr lang="en" b="1">
                <a:solidFill>
                  <a:schemeClr val="accent3"/>
                </a:solidFill>
                <a:latin typeface="Century Gothic"/>
              </a:rPr>
              <a:t>Sudden price changes create uncertainty for investors and learners.</a:t>
            </a:r>
          </a:p>
          <a:p>
            <a:pPr marL="342900" indent="-342900"/>
            <a:r>
              <a:rPr lang="en" b="1">
                <a:solidFill>
                  <a:schemeClr val="accent3"/>
                </a:solidFill>
                <a:latin typeface="Century Gothic"/>
              </a:rPr>
              <a:t>High volatility increases both profit potential and risk of significant losses.</a:t>
            </a:r>
          </a:p>
          <a:p>
            <a:pPr marL="342900" indent="-342900"/>
            <a:r>
              <a:rPr lang="en" b="1">
                <a:solidFill>
                  <a:schemeClr val="accent3"/>
                </a:solidFill>
                <a:latin typeface="Century Gothic"/>
              </a:rPr>
              <a:t>Lack of clear risk indicators makes it difficult to assess market stability.</a:t>
            </a:r>
          </a:p>
          <a:p>
            <a:pPr marL="0" lvl="0" indent="0" algn="l">
              <a:spcBef>
                <a:spcPts val="0"/>
              </a:spcBef>
              <a:spcAft>
                <a:spcPts val="0"/>
              </a:spcAft>
              <a:buSzPts val="600"/>
              <a:buFont typeface="Arial"/>
              <a:buNone/>
            </a:pPr>
            <a:endParaRPr lang="en">
              <a:solidFill>
                <a:schemeClr val="accent3"/>
              </a:solidFill>
            </a:endParaRPr>
          </a:p>
        </p:txBody>
      </p:sp>
      <p:sp>
        <p:nvSpPr>
          <p:cNvPr id="553" name="Google Shape;553;p43"/>
          <p:cNvSpPr/>
          <p:nvPr/>
        </p:nvSpPr>
        <p:spPr>
          <a:xfrm>
            <a:off x="4278725" y="4267500"/>
            <a:ext cx="1726500" cy="492000"/>
          </a:xfrm>
          <a:prstGeom prst="roundRect">
            <a:avLst>
              <a:gd name="adj" fmla="val 5000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43"/>
          <p:cNvGrpSpPr/>
          <p:nvPr/>
        </p:nvGrpSpPr>
        <p:grpSpPr>
          <a:xfrm>
            <a:off x="8129474" y="541645"/>
            <a:ext cx="492036" cy="492056"/>
            <a:chOff x="238125" y="1209825"/>
            <a:chExt cx="621650" cy="621675"/>
          </a:xfrm>
        </p:grpSpPr>
        <p:sp>
          <p:nvSpPr>
            <p:cNvPr id="555" name="Google Shape;555;p43"/>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3"/>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3"/>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3"/>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 name="Google Shape;563;p43"/>
          <p:cNvGrpSpPr/>
          <p:nvPr/>
        </p:nvGrpSpPr>
        <p:grpSpPr>
          <a:xfrm>
            <a:off x="3156374" y="4267470"/>
            <a:ext cx="492036" cy="492056"/>
            <a:chOff x="238125" y="1209825"/>
            <a:chExt cx="621650" cy="621675"/>
          </a:xfrm>
        </p:grpSpPr>
        <p:sp>
          <p:nvSpPr>
            <p:cNvPr id="564" name="Google Shape;564;p43"/>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3"/>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3"/>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72" name="Google Shape;572;p43"/>
          <p:cNvPicPr preferRelativeResize="0"/>
          <p:nvPr/>
        </p:nvPicPr>
        <p:blipFill rotWithShape="1">
          <a:blip r:embed="rId3">
            <a:alphaModFix amt="84000"/>
          </a:blip>
          <a:srcRect l="14525" t="10248" r="41379" b="10248"/>
          <a:stretch/>
        </p:blipFill>
        <p:spPr>
          <a:xfrm>
            <a:off x="643037" y="1121988"/>
            <a:ext cx="3194700" cy="3240600"/>
          </a:xfrm>
          <a:prstGeom prst="ellipse">
            <a:avLst/>
          </a:prstGeom>
          <a:noFill/>
          <a:ln w="9525" cap="flat" cmpd="sng">
            <a:solidFill>
              <a:schemeClr val="dk1"/>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5"/>
        <p:cNvGrpSpPr/>
        <p:nvPr/>
      </p:nvGrpSpPr>
      <p:grpSpPr>
        <a:xfrm>
          <a:off x="0" y="0"/>
          <a:ext cx="0" cy="0"/>
          <a:chOff x="0" y="0"/>
          <a:chExt cx="0" cy="0"/>
        </a:xfrm>
      </p:grpSpPr>
      <p:sp>
        <p:nvSpPr>
          <p:cNvPr id="656" name="Google Shape;656;p46"/>
          <p:cNvSpPr txBox="1">
            <a:spLocks noGrp="1"/>
          </p:cNvSpPr>
          <p:nvPr>
            <p:ph type="title"/>
          </p:nvPr>
        </p:nvSpPr>
        <p:spPr>
          <a:xfrm>
            <a:off x="1160775" y="717587"/>
            <a:ext cx="6822600" cy="572700"/>
          </a:xfrm>
          <a:prstGeom prst="rect">
            <a:avLst/>
          </a:prstGeom>
        </p:spPr>
        <p:txBody>
          <a:bodyPr spcFirstLastPara="1" wrap="square" lIns="91425" tIns="91425" rIns="91425" bIns="91425" anchor="t" anchorCtr="0">
            <a:noAutofit/>
          </a:bodyPr>
          <a:lstStyle/>
          <a:p>
            <a:r>
              <a:rPr lang="en"/>
              <a:t>Need for Risk Analysis</a:t>
            </a:r>
            <a:endParaRPr lang="en-US"/>
          </a:p>
        </p:txBody>
      </p:sp>
      <p:sp>
        <p:nvSpPr>
          <p:cNvPr id="657" name="Google Shape;657;p46"/>
          <p:cNvSpPr txBox="1">
            <a:spLocks noGrp="1"/>
          </p:cNvSpPr>
          <p:nvPr>
            <p:ph type="subTitle" idx="6"/>
          </p:nvPr>
        </p:nvSpPr>
        <p:spPr>
          <a:xfrm>
            <a:off x="2424850" y="3435952"/>
            <a:ext cx="2162838" cy="665400"/>
          </a:xfrm>
          <a:prstGeom prst="rect">
            <a:avLst/>
          </a:prstGeom>
        </p:spPr>
        <p:txBody>
          <a:bodyPr spcFirstLastPara="1" wrap="square" lIns="91425" tIns="91425" rIns="91425" bIns="91425" anchor="ctr" anchorCtr="0">
            <a:noAutofit/>
          </a:bodyPr>
          <a:lstStyle/>
          <a:p>
            <a:pPr marL="0" indent="0"/>
            <a:r>
              <a:rPr lang="en" b="1">
                <a:latin typeface="Century Gothic"/>
              </a:rPr>
              <a:t>Data-driven risk analysis supports informed and responsible decision-making.</a:t>
            </a:r>
            <a:endParaRPr lang="en-US" b="1">
              <a:latin typeface="Century Gothic"/>
            </a:endParaRPr>
          </a:p>
        </p:txBody>
      </p:sp>
      <p:sp>
        <p:nvSpPr>
          <p:cNvPr id="659" name="Google Shape;659;p46"/>
          <p:cNvSpPr txBox="1">
            <a:spLocks noGrp="1"/>
          </p:cNvSpPr>
          <p:nvPr>
            <p:ph type="subTitle" idx="1"/>
          </p:nvPr>
        </p:nvSpPr>
        <p:spPr>
          <a:xfrm>
            <a:off x="2424850" y="1902906"/>
            <a:ext cx="1978200" cy="665400"/>
          </a:xfrm>
          <a:prstGeom prst="rect">
            <a:avLst/>
          </a:prstGeom>
        </p:spPr>
        <p:txBody>
          <a:bodyPr spcFirstLastPara="1" wrap="square" lIns="91425" tIns="91425" rIns="91425" bIns="91425" anchor="ctr" anchorCtr="0">
            <a:noAutofit/>
          </a:bodyPr>
          <a:lstStyle/>
          <a:p>
            <a:pPr marL="0" indent="0"/>
            <a:r>
              <a:rPr lang="en" b="1">
                <a:latin typeface="Century Gothic"/>
              </a:rPr>
              <a:t>Risk analysis helps in understanding price fluctuations and market behavior.</a:t>
            </a:r>
            <a:endParaRPr lang="en-US" b="1">
              <a:latin typeface="Century Gothic"/>
            </a:endParaRPr>
          </a:p>
        </p:txBody>
      </p:sp>
      <p:sp>
        <p:nvSpPr>
          <p:cNvPr id="661" name="Google Shape;661;p46"/>
          <p:cNvSpPr txBox="1">
            <a:spLocks noGrp="1"/>
          </p:cNvSpPr>
          <p:nvPr>
            <p:ph type="subTitle" idx="4"/>
          </p:nvPr>
        </p:nvSpPr>
        <p:spPr>
          <a:xfrm>
            <a:off x="6086178" y="1894112"/>
            <a:ext cx="2154046" cy="665400"/>
          </a:xfrm>
          <a:prstGeom prst="rect">
            <a:avLst/>
          </a:prstGeom>
        </p:spPr>
        <p:txBody>
          <a:bodyPr spcFirstLastPara="1" wrap="square" lIns="91425" tIns="91425" rIns="91425" bIns="91425" anchor="ctr" anchorCtr="0">
            <a:noAutofit/>
          </a:bodyPr>
          <a:lstStyle/>
          <a:p>
            <a:pPr marL="0" indent="0" algn="l"/>
            <a:r>
              <a:rPr lang="en" b="1">
                <a:latin typeface="Century Gothic"/>
              </a:rPr>
              <a:t>Measuring volatility allows identification of high-risk and low-risk cryptocurrencies.</a:t>
            </a:r>
            <a:endParaRPr lang="en-US" b="1">
              <a:latin typeface="Century Gothic"/>
            </a:endParaRPr>
          </a:p>
        </p:txBody>
      </p:sp>
      <p:sp>
        <p:nvSpPr>
          <p:cNvPr id="664" name="Google Shape;664;p46"/>
          <p:cNvSpPr txBox="1">
            <a:spLocks noGrp="1"/>
          </p:cNvSpPr>
          <p:nvPr>
            <p:ph type="subTitle" idx="8"/>
          </p:nvPr>
        </p:nvSpPr>
        <p:spPr>
          <a:xfrm>
            <a:off x="6094969" y="3304068"/>
            <a:ext cx="2312307" cy="955546"/>
          </a:xfrm>
          <a:prstGeom prst="rect">
            <a:avLst/>
          </a:prstGeom>
        </p:spPr>
        <p:txBody>
          <a:bodyPr spcFirstLastPara="1" wrap="square" lIns="91425" tIns="91425" rIns="91425" bIns="91425" anchor="ctr" anchorCtr="0">
            <a:noAutofit/>
          </a:bodyPr>
          <a:lstStyle/>
          <a:p>
            <a:pPr marL="0" indent="0" algn="l"/>
            <a:r>
              <a:rPr lang="en" b="1">
                <a:latin typeface="Century Gothic"/>
              </a:rPr>
              <a:t>A structured analysis tool is required to convert complex market data into meaningful insights.</a:t>
            </a:r>
            <a:endParaRPr lang="en-US" b="1">
              <a:latin typeface="Century Gothic"/>
            </a:endParaRPr>
          </a:p>
        </p:txBody>
      </p:sp>
      <p:sp>
        <p:nvSpPr>
          <p:cNvPr id="665" name="Google Shape;665;p46"/>
          <p:cNvSpPr/>
          <p:nvPr/>
        </p:nvSpPr>
        <p:spPr>
          <a:xfrm>
            <a:off x="915850" y="1517363"/>
            <a:ext cx="1356600" cy="1356600"/>
          </a:xfrm>
          <a:prstGeom prst="ellipse">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6"/>
          <p:cNvSpPr/>
          <p:nvPr/>
        </p:nvSpPr>
        <p:spPr>
          <a:xfrm>
            <a:off x="915850" y="3084588"/>
            <a:ext cx="1356600" cy="1356600"/>
          </a:xfrm>
          <a:prstGeom prst="ellipse">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 name="Google Shape;669;p46"/>
          <p:cNvGrpSpPr/>
          <p:nvPr/>
        </p:nvGrpSpPr>
        <p:grpSpPr>
          <a:xfrm>
            <a:off x="292897" y="965745"/>
            <a:ext cx="492036" cy="492056"/>
            <a:chOff x="238125" y="1209825"/>
            <a:chExt cx="621650" cy="621675"/>
          </a:xfrm>
        </p:grpSpPr>
        <p:sp>
          <p:nvSpPr>
            <p:cNvPr id="670" name="Google Shape;670;p4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46"/>
          <p:cNvGrpSpPr/>
          <p:nvPr/>
        </p:nvGrpSpPr>
        <p:grpSpPr>
          <a:xfrm>
            <a:off x="8272660" y="4267470"/>
            <a:ext cx="492036" cy="492056"/>
            <a:chOff x="238125" y="1209825"/>
            <a:chExt cx="621650" cy="621675"/>
          </a:xfrm>
        </p:grpSpPr>
        <p:sp>
          <p:nvSpPr>
            <p:cNvPr id="679" name="Google Shape;679;p4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6"/>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6"/>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6"/>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6"/>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46"/>
          <p:cNvGrpSpPr/>
          <p:nvPr/>
        </p:nvGrpSpPr>
        <p:grpSpPr>
          <a:xfrm>
            <a:off x="1383761" y="1996188"/>
            <a:ext cx="420796" cy="423033"/>
            <a:chOff x="-3852025" y="2764950"/>
            <a:chExt cx="291450" cy="293000"/>
          </a:xfrm>
        </p:grpSpPr>
        <p:sp>
          <p:nvSpPr>
            <p:cNvPr id="688" name="Google Shape;688;p46"/>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6"/>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 name="Google Shape;693;p46"/>
          <p:cNvSpPr/>
          <p:nvPr/>
        </p:nvSpPr>
        <p:spPr>
          <a:xfrm>
            <a:off x="1390548" y="3560175"/>
            <a:ext cx="407204" cy="40609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roup 10">
            <a:extLst>
              <a:ext uri="{FF2B5EF4-FFF2-40B4-BE49-F238E27FC236}">
                <a16:creationId xmlns:a16="http://schemas.microsoft.com/office/drawing/2014/main" id="{F04BE19A-F990-A75B-0E45-3E55C19687B0}"/>
              </a:ext>
            </a:extLst>
          </p:cNvPr>
          <p:cNvGrpSpPr/>
          <p:nvPr/>
        </p:nvGrpSpPr>
        <p:grpSpPr>
          <a:xfrm>
            <a:off x="4567965" y="1455817"/>
            <a:ext cx="1356600" cy="2923825"/>
            <a:chOff x="6871550" y="1517363"/>
            <a:chExt cx="1356600" cy="2923825"/>
          </a:xfrm>
        </p:grpSpPr>
        <p:sp>
          <p:nvSpPr>
            <p:cNvPr id="668" name="Google Shape;668;p46"/>
            <p:cNvSpPr/>
            <p:nvPr/>
          </p:nvSpPr>
          <p:spPr>
            <a:xfrm>
              <a:off x="6871550" y="3084588"/>
              <a:ext cx="1356600" cy="1356600"/>
            </a:xfrm>
            <a:prstGeom prst="ellipse">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 name="Google Shape;690;p46"/>
            <p:cNvGrpSpPr/>
            <p:nvPr/>
          </p:nvGrpSpPr>
          <p:grpSpPr>
            <a:xfrm>
              <a:off x="7346794" y="3559860"/>
              <a:ext cx="406125" cy="406095"/>
              <a:chOff x="-46772025" y="2701925"/>
              <a:chExt cx="300900" cy="300900"/>
            </a:xfrm>
          </p:grpSpPr>
          <p:sp>
            <p:nvSpPr>
              <p:cNvPr id="691" name="Google Shape;691;p46"/>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6"/>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roup 9">
              <a:extLst>
                <a:ext uri="{FF2B5EF4-FFF2-40B4-BE49-F238E27FC236}">
                  <a16:creationId xmlns:a16="http://schemas.microsoft.com/office/drawing/2014/main" id="{627C7497-5AC8-1D25-6FF4-01D7A3E1EE7E}"/>
                </a:ext>
              </a:extLst>
            </p:cNvPr>
            <p:cNvGrpSpPr/>
            <p:nvPr/>
          </p:nvGrpSpPr>
          <p:grpSpPr>
            <a:xfrm>
              <a:off x="6871550" y="1517363"/>
              <a:ext cx="1356600" cy="1356600"/>
              <a:chOff x="6871550" y="1517363"/>
              <a:chExt cx="1356600" cy="1356600"/>
            </a:xfrm>
          </p:grpSpPr>
          <p:sp>
            <p:nvSpPr>
              <p:cNvPr id="667" name="Google Shape;667;p46"/>
              <p:cNvSpPr/>
              <p:nvPr/>
            </p:nvSpPr>
            <p:spPr>
              <a:xfrm>
                <a:off x="6871550" y="1517363"/>
                <a:ext cx="1356600" cy="1356600"/>
              </a:xfrm>
              <a:prstGeom prst="ellipse">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 name="Google Shape;694;p46"/>
              <p:cNvGrpSpPr/>
              <p:nvPr/>
            </p:nvGrpSpPr>
            <p:grpSpPr>
              <a:xfrm>
                <a:off x="7346386" y="2018686"/>
                <a:ext cx="406935" cy="404306"/>
                <a:chOff x="-45665400" y="2703250"/>
                <a:chExt cx="301500" cy="299575"/>
              </a:xfrm>
            </p:grpSpPr>
            <p:sp>
              <p:nvSpPr>
                <p:cNvPr id="695" name="Google Shape;695;p46"/>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6"/>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6"/>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6"/>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4" name="Google Shape;424;p38"/>
          <p:cNvSpPr/>
          <p:nvPr/>
        </p:nvSpPr>
        <p:spPr>
          <a:xfrm>
            <a:off x="422375" y="630000"/>
            <a:ext cx="2619300" cy="49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8"/>
          <p:cNvSpPr txBox="1">
            <a:spLocks noGrp="1"/>
          </p:cNvSpPr>
          <p:nvPr>
            <p:ph type="body" idx="1"/>
          </p:nvPr>
        </p:nvSpPr>
        <p:spPr>
          <a:xfrm>
            <a:off x="854471" y="1268918"/>
            <a:ext cx="6344977" cy="2616600"/>
          </a:xfrm>
          <a:prstGeom prst="rect">
            <a:avLst/>
          </a:prstGeom>
        </p:spPr>
        <p:txBody>
          <a:bodyPr spcFirstLastPara="1" wrap="square" lIns="91425" tIns="91425" rIns="91425" bIns="91425" anchor="ctr" anchorCtr="0">
            <a:noAutofit/>
          </a:bodyPr>
          <a:lstStyle/>
          <a:p>
            <a:pPr>
              <a:buNone/>
            </a:pPr>
            <a:endParaRPr lang="en" dirty="0">
              <a:solidFill>
                <a:schemeClr val="accent3"/>
              </a:solidFill>
            </a:endParaRPr>
          </a:p>
          <a:p>
            <a:pPr>
              <a:buFont typeface="Arial"/>
              <a:buChar char="•"/>
            </a:pPr>
            <a:r>
              <a:rPr lang="en" dirty="0">
                <a:solidFill>
                  <a:schemeClr val="accent3"/>
                </a:solidFill>
                <a:latin typeface="Century Gothic"/>
              </a:rPr>
              <a:t>Blockchain is a decentralized digital ledger used to record cryptocurrency transactions.</a:t>
            </a:r>
          </a:p>
          <a:p>
            <a:pPr>
              <a:buFont typeface="Arial"/>
              <a:buChar char="•"/>
            </a:pPr>
            <a:r>
              <a:rPr lang="en" dirty="0">
                <a:solidFill>
                  <a:schemeClr val="accent3"/>
                </a:solidFill>
                <a:latin typeface="Century Gothic"/>
              </a:rPr>
              <a:t>Data is stored in the form of blocks connected in a chain.</a:t>
            </a:r>
          </a:p>
          <a:p>
            <a:pPr>
              <a:buFont typeface="Arial"/>
              <a:buChar char="•"/>
            </a:pPr>
            <a:r>
              <a:rPr lang="en" dirty="0">
                <a:solidFill>
                  <a:schemeClr val="accent3"/>
                </a:solidFill>
                <a:latin typeface="Century Gothic"/>
              </a:rPr>
              <a:t>Each block is secured using cryptographic techniques.</a:t>
            </a:r>
          </a:p>
          <a:p>
            <a:pPr marL="139700" indent="0">
              <a:buNone/>
            </a:pPr>
            <a:endParaRPr lang="en" dirty="0">
              <a:solidFill>
                <a:schemeClr val="accent3"/>
              </a:solidFill>
              <a:latin typeface="Century Gothic"/>
            </a:endParaRPr>
          </a:p>
          <a:p>
            <a:pPr marL="139700" indent="0">
              <a:buNone/>
            </a:pPr>
            <a:r>
              <a:rPr lang="en" b="1" dirty="0">
                <a:solidFill>
                  <a:schemeClr val="accent3"/>
                </a:solidFill>
                <a:latin typeface="Century Gothic"/>
              </a:rPr>
              <a:t>Key Features of Blockchain</a:t>
            </a:r>
            <a:endParaRPr lang="en" dirty="0">
              <a:solidFill>
                <a:schemeClr val="accent3"/>
              </a:solidFill>
            </a:endParaRPr>
          </a:p>
          <a:p>
            <a:pPr>
              <a:buFont typeface="Arial"/>
              <a:buChar char="•"/>
            </a:pPr>
            <a:r>
              <a:rPr lang="en" dirty="0">
                <a:solidFill>
                  <a:schemeClr val="accent3"/>
                </a:solidFill>
                <a:latin typeface="Century Gothic"/>
              </a:rPr>
              <a:t>Decentralization – No central authority controls the network.</a:t>
            </a:r>
          </a:p>
          <a:p>
            <a:pPr>
              <a:buFont typeface="Arial"/>
              <a:buChar char="•"/>
            </a:pPr>
            <a:r>
              <a:rPr lang="en" dirty="0">
                <a:solidFill>
                  <a:schemeClr val="accent3"/>
                </a:solidFill>
                <a:latin typeface="Century Gothic"/>
              </a:rPr>
              <a:t>Immutability – Once data is added, it cannot be changed.</a:t>
            </a:r>
          </a:p>
          <a:p>
            <a:pPr>
              <a:buFont typeface="Arial"/>
              <a:buChar char="•"/>
            </a:pPr>
            <a:r>
              <a:rPr lang="en" dirty="0">
                <a:solidFill>
                  <a:schemeClr val="accent3"/>
                </a:solidFill>
                <a:latin typeface="Century Gothic"/>
              </a:rPr>
              <a:t>Transparency – Transactions are visible to all participants.</a:t>
            </a:r>
          </a:p>
          <a:p>
            <a:pPr>
              <a:buFont typeface="Arial"/>
              <a:buChar char="•"/>
            </a:pPr>
            <a:r>
              <a:rPr lang="en" dirty="0">
                <a:solidFill>
                  <a:schemeClr val="accent3"/>
                </a:solidFill>
                <a:latin typeface="Century Gothic"/>
              </a:rPr>
              <a:t>Security – Protects data from fraud and tampering.</a:t>
            </a:r>
          </a:p>
          <a:p>
            <a:pPr marL="0" lvl="0" indent="0" algn="l">
              <a:spcBef>
                <a:spcPts val="0"/>
              </a:spcBef>
              <a:spcAft>
                <a:spcPts val="0"/>
              </a:spcAft>
              <a:buNone/>
            </a:pPr>
            <a:endParaRPr lang="en" dirty="0">
              <a:solidFill>
                <a:schemeClr val="accent3"/>
              </a:solidFill>
            </a:endParaRPr>
          </a:p>
        </p:txBody>
      </p:sp>
      <p:sp>
        <p:nvSpPr>
          <p:cNvPr id="426" name="Google Shape;426;p38"/>
          <p:cNvSpPr txBox="1">
            <a:spLocks noGrp="1"/>
          </p:cNvSpPr>
          <p:nvPr>
            <p:ph type="title"/>
          </p:nvPr>
        </p:nvSpPr>
        <p:spPr>
          <a:xfrm>
            <a:off x="720000" y="779546"/>
            <a:ext cx="4294800" cy="5727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 dirty="0"/>
              <a:t>Blockchain</a:t>
            </a:r>
            <a:endParaRPr lang="en-US" dirty="0"/>
          </a:p>
        </p:txBody>
      </p:sp>
      <p:grpSp>
        <p:nvGrpSpPr>
          <p:cNvPr id="427" name="Google Shape;427;p38"/>
          <p:cNvGrpSpPr/>
          <p:nvPr/>
        </p:nvGrpSpPr>
        <p:grpSpPr>
          <a:xfrm>
            <a:off x="4700474" y="564495"/>
            <a:ext cx="492036" cy="492056"/>
            <a:chOff x="238125" y="1209825"/>
            <a:chExt cx="621650" cy="621675"/>
          </a:xfrm>
        </p:grpSpPr>
        <p:sp>
          <p:nvSpPr>
            <p:cNvPr id="428" name="Google Shape;428;p38"/>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8"/>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8"/>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8"/>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8"/>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38"/>
          <p:cNvGrpSpPr/>
          <p:nvPr/>
        </p:nvGrpSpPr>
        <p:grpSpPr>
          <a:xfrm>
            <a:off x="4025174" y="4267470"/>
            <a:ext cx="492036" cy="492056"/>
            <a:chOff x="238125" y="1209825"/>
            <a:chExt cx="621650" cy="621675"/>
          </a:xfrm>
        </p:grpSpPr>
        <p:sp>
          <p:nvSpPr>
            <p:cNvPr id="437" name="Google Shape;437;p38"/>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E3B0A07F-7A30-60C0-76BD-02FE21496B4C}"/>
            </a:ext>
          </a:extLst>
        </p:cNvPr>
        <p:cNvGrpSpPr/>
        <p:nvPr/>
      </p:nvGrpSpPr>
      <p:grpSpPr>
        <a:xfrm>
          <a:off x="0" y="0"/>
          <a:ext cx="0" cy="0"/>
          <a:chOff x="0" y="0"/>
          <a:chExt cx="0" cy="0"/>
        </a:xfrm>
      </p:grpSpPr>
      <p:sp>
        <p:nvSpPr>
          <p:cNvPr id="424" name="Google Shape;424;p38">
            <a:extLst>
              <a:ext uri="{FF2B5EF4-FFF2-40B4-BE49-F238E27FC236}">
                <a16:creationId xmlns:a16="http://schemas.microsoft.com/office/drawing/2014/main" id="{68C22464-1B96-ED3E-8F6F-9EC56F305CD5}"/>
              </a:ext>
            </a:extLst>
          </p:cNvPr>
          <p:cNvSpPr/>
          <p:nvPr/>
        </p:nvSpPr>
        <p:spPr>
          <a:xfrm>
            <a:off x="422375" y="630000"/>
            <a:ext cx="2619300" cy="49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8">
            <a:extLst>
              <a:ext uri="{FF2B5EF4-FFF2-40B4-BE49-F238E27FC236}">
                <a16:creationId xmlns:a16="http://schemas.microsoft.com/office/drawing/2014/main" id="{248F2D75-3746-613A-8F7B-3E04A4B95227}"/>
              </a:ext>
            </a:extLst>
          </p:cNvPr>
          <p:cNvSpPr txBox="1">
            <a:spLocks noGrp="1"/>
          </p:cNvSpPr>
          <p:nvPr>
            <p:ph type="body" idx="1"/>
          </p:nvPr>
        </p:nvSpPr>
        <p:spPr>
          <a:xfrm>
            <a:off x="1100785" y="1526480"/>
            <a:ext cx="6344977" cy="2087123"/>
          </a:xfrm>
          <a:prstGeom prst="rect">
            <a:avLst/>
          </a:prstGeom>
        </p:spPr>
        <p:txBody>
          <a:bodyPr spcFirstLastPara="1" wrap="square" lIns="91425" tIns="91425" rIns="91425" bIns="91425" anchor="ctr" anchorCtr="0">
            <a:noAutofit/>
          </a:bodyPr>
          <a:lstStyle/>
          <a:p>
            <a:pPr marL="139700" indent="0">
              <a:buNone/>
            </a:pPr>
            <a:endParaRPr lang="en" dirty="0">
              <a:solidFill>
                <a:schemeClr val="accent3"/>
              </a:solidFill>
              <a:latin typeface="Century Gothic"/>
            </a:endParaRPr>
          </a:p>
          <a:p>
            <a:pPr>
              <a:buFont typeface="Arial"/>
              <a:buChar char="•"/>
            </a:pPr>
            <a:r>
              <a:rPr lang="en" dirty="0">
                <a:solidFill>
                  <a:schemeClr val="accent3"/>
                </a:solidFill>
                <a:latin typeface="Century Gothic"/>
              </a:rPr>
              <a:t>Each block contains transaction details and a hash of the previous block.</a:t>
            </a:r>
          </a:p>
          <a:p>
            <a:pPr>
              <a:buFont typeface="Arial"/>
              <a:buChar char="•"/>
            </a:pPr>
            <a:r>
              <a:rPr lang="en" dirty="0">
                <a:solidFill>
                  <a:schemeClr val="accent3"/>
                </a:solidFill>
                <a:latin typeface="Century Gothic"/>
              </a:rPr>
              <a:t>Blocks are shared and verified across all network nodes.</a:t>
            </a:r>
          </a:p>
          <a:p>
            <a:pPr>
              <a:buFont typeface="Arial"/>
              <a:buChar char="•"/>
            </a:pPr>
            <a:r>
              <a:rPr lang="en" dirty="0">
                <a:solidFill>
                  <a:schemeClr val="accent3"/>
                </a:solidFill>
                <a:latin typeface="Century Gothic"/>
              </a:rPr>
              <a:t>This ensures data accuracy and trust in the system.</a:t>
            </a:r>
          </a:p>
          <a:p>
            <a:pPr>
              <a:buFont typeface="Arial"/>
              <a:buChar char="•"/>
            </a:pPr>
            <a:endParaRPr lang="en" dirty="0">
              <a:solidFill>
                <a:schemeClr val="accent3"/>
              </a:solidFill>
              <a:latin typeface="Century Gothic"/>
            </a:endParaRPr>
          </a:p>
          <a:p>
            <a:pPr marL="139700" indent="0">
              <a:buNone/>
            </a:pPr>
            <a:r>
              <a:rPr lang="en" b="1" dirty="0">
                <a:solidFill>
                  <a:schemeClr val="accent3"/>
                </a:solidFill>
                <a:latin typeface="Century Gothic"/>
              </a:rPr>
              <a:t>Importance in Cryptocurrency</a:t>
            </a:r>
          </a:p>
          <a:p>
            <a:pPr>
              <a:buFont typeface="Arial"/>
              <a:buChar char="•"/>
            </a:pPr>
            <a:r>
              <a:rPr lang="en" dirty="0">
                <a:solidFill>
                  <a:schemeClr val="accent3"/>
                </a:solidFill>
                <a:latin typeface="Century Gothic"/>
              </a:rPr>
              <a:t>Prevents data manipulation.</a:t>
            </a:r>
          </a:p>
          <a:p>
            <a:pPr>
              <a:buFont typeface="Arial"/>
              <a:buChar char="•"/>
            </a:pPr>
            <a:r>
              <a:rPr lang="en" dirty="0">
                <a:solidFill>
                  <a:schemeClr val="accent3"/>
                </a:solidFill>
                <a:latin typeface="Century Gothic"/>
              </a:rPr>
              <a:t>Maintains consistency across the network.</a:t>
            </a:r>
          </a:p>
          <a:p>
            <a:pPr>
              <a:buFont typeface="Arial"/>
              <a:buChar char="•"/>
            </a:pPr>
            <a:r>
              <a:rPr lang="en" dirty="0">
                <a:solidFill>
                  <a:schemeClr val="accent3"/>
                </a:solidFill>
                <a:latin typeface="Century Gothic"/>
              </a:rPr>
              <a:t>Supports secure and reliable crypto transactions.</a:t>
            </a:r>
          </a:p>
          <a:p>
            <a:pPr marL="139700" lvl="0" indent="0" algn="l">
              <a:spcBef>
                <a:spcPts val="0"/>
              </a:spcBef>
              <a:spcAft>
                <a:spcPts val="0"/>
              </a:spcAft>
              <a:buNone/>
            </a:pPr>
            <a:endParaRPr lang="en" b="1" dirty="0">
              <a:solidFill>
                <a:schemeClr val="accent3"/>
              </a:solidFill>
              <a:latin typeface="Century Gothic"/>
            </a:endParaRPr>
          </a:p>
        </p:txBody>
      </p:sp>
      <p:sp>
        <p:nvSpPr>
          <p:cNvPr id="426" name="Google Shape;426;p38">
            <a:extLst>
              <a:ext uri="{FF2B5EF4-FFF2-40B4-BE49-F238E27FC236}">
                <a16:creationId xmlns:a16="http://schemas.microsoft.com/office/drawing/2014/main" id="{F675830A-D654-4B94-2C87-0EABE7CBE768}"/>
              </a:ext>
            </a:extLst>
          </p:cNvPr>
          <p:cNvSpPr txBox="1">
            <a:spLocks noGrp="1"/>
          </p:cNvSpPr>
          <p:nvPr>
            <p:ph type="title"/>
          </p:nvPr>
        </p:nvSpPr>
        <p:spPr>
          <a:xfrm>
            <a:off x="720000" y="779546"/>
            <a:ext cx="4740233" cy="522274"/>
          </a:xfrm>
          <a:prstGeom prst="rect">
            <a:avLst/>
          </a:prstGeom>
        </p:spPr>
        <p:txBody>
          <a:bodyPr spcFirstLastPara="1" wrap="square" lIns="91425" tIns="91425" rIns="91425" bIns="91425" anchor="t" anchorCtr="0">
            <a:noAutofit/>
          </a:bodyPr>
          <a:lstStyle/>
          <a:p>
            <a:r>
              <a:rPr lang="en" dirty="0"/>
              <a:t>What is Block Sharing ?</a:t>
            </a:r>
            <a:endParaRPr lang="en-US" dirty="0"/>
          </a:p>
        </p:txBody>
      </p:sp>
      <p:grpSp>
        <p:nvGrpSpPr>
          <p:cNvPr id="427" name="Google Shape;427;p38">
            <a:extLst>
              <a:ext uri="{FF2B5EF4-FFF2-40B4-BE49-F238E27FC236}">
                <a16:creationId xmlns:a16="http://schemas.microsoft.com/office/drawing/2014/main" id="{6632F412-0044-FC08-5EEC-EA0C88F4D610}"/>
              </a:ext>
            </a:extLst>
          </p:cNvPr>
          <p:cNvGrpSpPr/>
          <p:nvPr/>
        </p:nvGrpSpPr>
        <p:grpSpPr>
          <a:xfrm>
            <a:off x="5347614" y="379598"/>
            <a:ext cx="492036" cy="492056"/>
            <a:chOff x="238125" y="1209825"/>
            <a:chExt cx="621650" cy="621675"/>
          </a:xfrm>
        </p:grpSpPr>
        <p:sp>
          <p:nvSpPr>
            <p:cNvPr id="428" name="Google Shape;428;p38">
              <a:extLst>
                <a:ext uri="{FF2B5EF4-FFF2-40B4-BE49-F238E27FC236}">
                  <a16:creationId xmlns:a16="http://schemas.microsoft.com/office/drawing/2014/main" id="{775B7845-5857-07BD-9943-74E34B49D6FA}"/>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8">
              <a:extLst>
                <a:ext uri="{FF2B5EF4-FFF2-40B4-BE49-F238E27FC236}">
                  <a16:creationId xmlns:a16="http://schemas.microsoft.com/office/drawing/2014/main" id="{6A48CA36-D517-4CD0-C6CF-280497DBC29A}"/>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8">
              <a:extLst>
                <a:ext uri="{FF2B5EF4-FFF2-40B4-BE49-F238E27FC236}">
                  <a16:creationId xmlns:a16="http://schemas.microsoft.com/office/drawing/2014/main" id="{7B7912EB-A7BE-201C-F6C2-4D7E1CA04BD5}"/>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8">
              <a:extLst>
                <a:ext uri="{FF2B5EF4-FFF2-40B4-BE49-F238E27FC236}">
                  <a16:creationId xmlns:a16="http://schemas.microsoft.com/office/drawing/2014/main" id="{A10ECD96-300B-CDBF-73B2-51C454E2D526}"/>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8">
              <a:extLst>
                <a:ext uri="{FF2B5EF4-FFF2-40B4-BE49-F238E27FC236}">
                  <a16:creationId xmlns:a16="http://schemas.microsoft.com/office/drawing/2014/main" id="{9FB1CE00-1DF4-FF31-53F4-555F0F2FE104}"/>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a:extLst>
                <a:ext uri="{FF2B5EF4-FFF2-40B4-BE49-F238E27FC236}">
                  <a16:creationId xmlns:a16="http://schemas.microsoft.com/office/drawing/2014/main" id="{6C689334-4462-934B-B740-1567B9B007D2}"/>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a:extLst>
                <a:ext uri="{FF2B5EF4-FFF2-40B4-BE49-F238E27FC236}">
                  <a16:creationId xmlns:a16="http://schemas.microsoft.com/office/drawing/2014/main" id="{A31F6DB6-CA65-25FC-0D3A-98F25A8702D9}"/>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a:extLst>
                <a:ext uri="{FF2B5EF4-FFF2-40B4-BE49-F238E27FC236}">
                  <a16:creationId xmlns:a16="http://schemas.microsoft.com/office/drawing/2014/main" id="{C5743921-72B0-BE72-3425-1A0258A413C8}"/>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38">
            <a:extLst>
              <a:ext uri="{FF2B5EF4-FFF2-40B4-BE49-F238E27FC236}">
                <a16:creationId xmlns:a16="http://schemas.microsoft.com/office/drawing/2014/main" id="{A2E73A51-AFFE-1EB4-B7C9-EB62321906AF}"/>
              </a:ext>
            </a:extLst>
          </p:cNvPr>
          <p:cNvGrpSpPr/>
          <p:nvPr/>
        </p:nvGrpSpPr>
        <p:grpSpPr>
          <a:xfrm>
            <a:off x="4025174" y="4267470"/>
            <a:ext cx="492036" cy="492056"/>
            <a:chOff x="238125" y="1209825"/>
            <a:chExt cx="621650" cy="621675"/>
          </a:xfrm>
        </p:grpSpPr>
        <p:sp>
          <p:nvSpPr>
            <p:cNvPr id="437" name="Google Shape;437;p38">
              <a:extLst>
                <a:ext uri="{FF2B5EF4-FFF2-40B4-BE49-F238E27FC236}">
                  <a16:creationId xmlns:a16="http://schemas.microsoft.com/office/drawing/2014/main" id="{0555C05B-FF1C-EE97-ACF6-6E35F5D09B96}"/>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a:extLst>
                <a:ext uri="{FF2B5EF4-FFF2-40B4-BE49-F238E27FC236}">
                  <a16:creationId xmlns:a16="http://schemas.microsoft.com/office/drawing/2014/main" id="{8DDC8A25-6F4F-F3EE-DB33-3124C7D63FF2}"/>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a:extLst>
                <a:ext uri="{FF2B5EF4-FFF2-40B4-BE49-F238E27FC236}">
                  <a16:creationId xmlns:a16="http://schemas.microsoft.com/office/drawing/2014/main" id="{281010EE-F311-6CCA-6046-4C1C4B119CF4}"/>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a:extLst>
                <a:ext uri="{FF2B5EF4-FFF2-40B4-BE49-F238E27FC236}">
                  <a16:creationId xmlns:a16="http://schemas.microsoft.com/office/drawing/2014/main" id="{B41AAE0E-A656-899B-8F20-786FEF67BE80}"/>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a:extLst>
                <a:ext uri="{FF2B5EF4-FFF2-40B4-BE49-F238E27FC236}">
                  <a16:creationId xmlns:a16="http://schemas.microsoft.com/office/drawing/2014/main" id="{29BB9ADD-F48E-98ED-B80E-89BA3539C74F}"/>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a:extLst>
                <a:ext uri="{FF2B5EF4-FFF2-40B4-BE49-F238E27FC236}">
                  <a16:creationId xmlns:a16="http://schemas.microsoft.com/office/drawing/2014/main" id="{21E5C778-2E18-041B-34A9-D2D38BB7D954}"/>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a:extLst>
                <a:ext uri="{FF2B5EF4-FFF2-40B4-BE49-F238E27FC236}">
                  <a16:creationId xmlns:a16="http://schemas.microsoft.com/office/drawing/2014/main" id="{6CF5A5B4-A348-A5DD-42F6-0849F3E90231}"/>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a:extLst>
                <a:ext uri="{FF2B5EF4-FFF2-40B4-BE49-F238E27FC236}">
                  <a16:creationId xmlns:a16="http://schemas.microsoft.com/office/drawing/2014/main" id="{AEB44320-B160-1B41-CED6-C2310BEB69C8}"/>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71257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05"/>
        <p:cNvGrpSpPr/>
        <p:nvPr/>
      </p:nvGrpSpPr>
      <p:grpSpPr>
        <a:xfrm>
          <a:off x="0" y="0"/>
          <a:ext cx="0" cy="0"/>
          <a:chOff x="0" y="0"/>
          <a:chExt cx="0" cy="0"/>
        </a:xfrm>
      </p:grpSpPr>
      <p:sp>
        <p:nvSpPr>
          <p:cNvPr id="806" name="Google Shape;806;p50"/>
          <p:cNvSpPr txBox="1">
            <a:spLocks noGrp="1"/>
          </p:cNvSpPr>
          <p:nvPr>
            <p:ph type="title"/>
          </p:nvPr>
        </p:nvSpPr>
        <p:spPr>
          <a:xfrm>
            <a:off x="4853543" y="958637"/>
            <a:ext cx="3508178" cy="659516"/>
          </a:xfrm>
          <a:prstGeom prst="rect">
            <a:avLst/>
          </a:prstGeom>
        </p:spPr>
        <p:txBody>
          <a:bodyPr spcFirstLastPara="1" wrap="square" lIns="91425" tIns="91425" rIns="91425" bIns="91425" anchor="t" anchorCtr="0">
            <a:noAutofit/>
          </a:bodyPr>
          <a:lstStyle/>
          <a:p>
            <a:pPr marL="0" lvl="0" indent="0" algn="r">
              <a:spcBef>
                <a:spcPts val="0"/>
              </a:spcBef>
              <a:spcAft>
                <a:spcPts val="0"/>
              </a:spcAft>
              <a:buNone/>
            </a:pPr>
            <a:r>
              <a:rPr lang="en" dirty="0"/>
              <a:t>Abstract</a:t>
            </a:r>
            <a:endParaRPr lang="en-US" dirty="0"/>
          </a:p>
        </p:txBody>
      </p:sp>
      <p:sp>
        <p:nvSpPr>
          <p:cNvPr id="807" name="Google Shape;807;p50"/>
          <p:cNvSpPr/>
          <p:nvPr/>
        </p:nvSpPr>
        <p:spPr>
          <a:xfrm>
            <a:off x="2283732" y="4279597"/>
            <a:ext cx="1726500" cy="492000"/>
          </a:xfrm>
          <a:prstGeom prst="roundRect">
            <a:avLst>
              <a:gd name="adj" fmla="val 5000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0"/>
          <p:cNvSpPr/>
          <p:nvPr/>
        </p:nvSpPr>
        <p:spPr>
          <a:xfrm rot="-5400000">
            <a:off x="7791525" y="875050"/>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810" name="Google Shape;810;p50"/>
          <p:cNvSpPr/>
          <p:nvPr/>
        </p:nvSpPr>
        <p:spPr>
          <a:xfrm>
            <a:off x="4855075" y="4921525"/>
            <a:ext cx="2733696" cy="465949"/>
          </a:xfrm>
          <a:prstGeom prst="rect">
            <a:avLst/>
          </a:prstGeom>
        </p:spPr>
        <p:txBody>
          <a:bodyPr>
            <a:prstTxWarp prst="textPlain">
              <a:avLst/>
            </a:prstTxWarp>
          </a:bodyPr>
          <a:lstStyle/>
          <a:p>
            <a:pPr lvl="0" algn="ctr"/>
            <a:r>
              <a:rPr b="0" i="0">
                <a:ln w="9525" cap="flat" cmpd="sng">
                  <a:solidFill>
                    <a:schemeClr val="dk1"/>
                  </a:solidFill>
                  <a:prstDash val="solid"/>
                  <a:round/>
                  <a:headEnd type="none" w="sm" len="sm"/>
                  <a:tailEnd type="none" w="sm" len="sm"/>
                </a:ln>
                <a:noFill/>
                <a:latin typeface="Montserrat;800"/>
              </a:rPr>
              <a:t>CRYPTO</a:t>
            </a:r>
          </a:p>
        </p:txBody>
      </p:sp>
      <p:sp>
        <p:nvSpPr>
          <p:cNvPr id="2" name="TextBox 1">
            <a:extLst>
              <a:ext uri="{FF2B5EF4-FFF2-40B4-BE49-F238E27FC236}">
                <a16:creationId xmlns:a16="http://schemas.microsoft.com/office/drawing/2014/main" id="{2109541D-0950-FB15-C41F-75D6110AFA4D}"/>
              </a:ext>
            </a:extLst>
          </p:cNvPr>
          <p:cNvSpPr txBox="1"/>
          <p:nvPr/>
        </p:nvSpPr>
        <p:spPr>
          <a:xfrm>
            <a:off x="4316087" y="1662832"/>
            <a:ext cx="4320080"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Century Gothic"/>
              </a:rPr>
              <a:t> Cryptocurrency markets are highly volatile, making it difficult for investors and learners to assess risk accurately. This project, Crypto Volatility and Risk Analyzer, aims to analyze historical cryptocurrency price data to measure volatility and evaluate risk levels using data analytics and statistical techniques. The system processes market data to identify price fluctuations and generate meaningful risk indicators. By visualizing volatility trends and risk metrics, the project helps users better understand market instability and supports informed decision-making in cryptocurrency investments.                </a:t>
            </a:r>
            <a:endParaRPr lang="en-US"/>
          </a:p>
        </p:txBody>
      </p:sp>
      <p:sp>
        <p:nvSpPr>
          <p:cNvPr id="3" name="TextBox 2">
            <a:extLst>
              <a:ext uri="{FF2B5EF4-FFF2-40B4-BE49-F238E27FC236}">
                <a16:creationId xmlns:a16="http://schemas.microsoft.com/office/drawing/2014/main" id="{5C2C4625-7C03-5640-E66D-978CF20B7A47}"/>
              </a:ext>
            </a:extLst>
          </p:cNvPr>
          <p:cNvSpPr txBox="1"/>
          <p:nvPr/>
        </p:nvSpPr>
        <p:spPr>
          <a:xfrm>
            <a:off x="6475817" y="102244"/>
            <a:ext cx="2558563"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b="1" baseline="0" dirty="0">
                <a:solidFill>
                  <a:srgbClr val="03121B"/>
                </a:solidFill>
                <a:latin typeface="Century Gothic"/>
              </a:rPr>
              <a:t>Crypto Volatility and Risk Analyzer</a:t>
            </a:r>
            <a:r>
              <a:rPr sz="1100" b="1" dirty="0">
                <a:latin typeface="Century Gothic"/>
                <a:ea typeface="Montserrat ExtraBold"/>
                <a:cs typeface="Montserrat ExtraBold"/>
              </a:rPr>
              <a:t>​</a:t>
            </a:r>
            <a:endParaRPr lang="en-US" sz="1100" b="1">
              <a:latin typeface="Century Gothic"/>
            </a:endParaRPr>
          </a:p>
          <a:p>
            <a:pPr algn="ctr"/>
            <a:endParaRPr lang="en-US"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51"/>
          <p:cNvSpPr/>
          <p:nvPr/>
        </p:nvSpPr>
        <p:spPr>
          <a:xfrm flipH="1">
            <a:off x="4244202" y="1303175"/>
            <a:ext cx="2619300" cy="49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1"/>
          <p:cNvSpPr txBox="1">
            <a:spLocks noGrp="1"/>
          </p:cNvSpPr>
          <p:nvPr>
            <p:ph type="title"/>
          </p:nvPr>
        </p:nvSpPr>
        <p:spPr>
          <a:xfrm>
            <a:off x="4296953" y="1469296"/>
            <a:ext cx="3758539" cy="503264"/>
          </a:xfrm>
          <a:prstGeom prst="rect">
            <a:avLst/>
          </a:prstGeom>
        </p:spPr>
        <p:txBody>
          <a:bodyPr spcFirstLastPara="1" wrap="square" lIns="91425" tIns="91425" rIns="91425" bIns="91425" anchor="ctr" anchorCtr="0">
            <a:noAutofit/>
          </a:bodyPr>
          <a:lstStyle/>
          <a:p>
            <a:r>
              <a:rPr lang="en" dirty="0"/>
              <a:t>Aim</a:t>
            </a:r>
          </a:p>
        </p:txBody>
      </p:sp>
      <p:sp>
        <p:nvSpPr>
          <p:cNvPr id="817" name="Google Shape;817;p51"/>
          <p:cNvSpPr txBox="1">
            <a:spLocks noGrp="1"/>
          </p:cNvSpPr>
          <p:nvPr>
            <p:ph type="subTitle" idx="1"/>
          </p:nvPr>
        </p:nvSpPr>
        <p:spPr>
          <a:xfrm>
            <a:off x="4244200" y="1971932"/>
            <a:ext cx="3776123" cy="1521161"/>
          </a:xfrm>
          <a:prstGeom prst="rect">
            <a:avLst/>
          </a:prstGeom>
        </p:spPr>
        <p:txBody>
          <a:bodyPr spcFirstLastPara="1" wrap="square" lIns="91425" tIns="91425" rIns="91425" bIns="91425" anchor="t" anchorCtr="0">
            <a:noAutofit/>
          </a:bodyPr>
          <a:lstStyle/>
          <a:p>
            <a:pPr marL="0" indent="0">
              <a:spcAft>
                <a:spcPts val="1600"/>
              </a:spcAft>
            </a:pPr>
            <a:r>
              <a:rPr lang="en" dirty="0">
                <a:latin typeface="Century Gothic"/>
              </a:rPr>
              <a:t>The aim of the Crypto Volatility and Risk Analyzer is to analyze historical cryptocurrency price data to quantify market volatility and assess investment risk, helping users better understand the unstable nature of cryptocurrency markets and make informed decisions.</a:t>
            </a:r>
            <a:endParaRPr lang="en-US">
              <a:latin typeface="Century Gothic"/>
            </a:endParaRPr>
          </a:p>
        </p:txBody>
      </p:sp>
      <p:sp>
        <p:nvSpPr>
          <p:cNvPr id="818" name="Google Shape;818;p51"/>
          <p:cNvSpPr/>
          <p:nvPr/>
        </p:nvSpPr>
        <p:spPr>
          <a:xfrm flipH="1">
            <a:off x="-1458323" y="3622550"/>
            <a:ext cx="3460500" cy="3460500"/>
          </a:xfrm>
          <a:prstGeom prst="blockArc">
            <a:avLst>
              <a:gd name="adj1" fmla="val 5458868"/>
              <a:gd name="adj2" fmla="val 64197"/>
              <a:gd name="adj3" fmla="val 1843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 name="Google Shape;819;p51"/>
          <p:cNvGrpSpPr/>
          <p:nvPr/>
        </p:nvGrpSpPr>
        <p:grpSpPr>
          <a:xfrm flipH="1">
            <a:off x="3374617" y="564495"/>
            <a:ext cx="492036" cy="492056"/>
            <a:chOff x="238125" y="1209825"/>
            <a:chExt cx="621650" cy="621675"/>
          </a:xfrm>
        </p:grpSpPr>
        <p:sp>
          <p:nvSpPr>
            <p:cNvPr id="820" name="Google Shape;820;p5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 name="Google Shape;828;p51"/>
          <p:cNvGrpSpPr/>
          <p:nvPr/>
        </p:nvGrpSpPr>
        <p:grpSpPr>
          <a:xfrm flipH="1">
            <a:off x="4049917" y="4267470"/>
            <a:ext cx="492036" cy="492056"/>
            <a:chOff x="238125" y="1209825"/>
            <a:chExt cx="621650" cy="621675"/>
          </a:xfrm>
        </p:grpSpPr>
        <p:sp>
          <p:nvSpPr>
            <p:cNvPr id="829" name="Google Shape;829;p5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1"/>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1"/>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1"/>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1"/>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37" name="Google Shape;837;p51"/>
          <p:cNvPicPr preferRelativeResize="0"/>
          <p:nvPr/>
        </p:nvPicPr>
        <p:blipFill rotWithShape="1">
          <a:blip r:embed="rId3">
            <a:alphaModFix amt="84000"/>
          </a:blip>
          <a:srcRect l="28309" t="31361" r="33620"/>
          <a:stretch/>
        </p:blipFill>
        <p:spPr>
          <a:xfrm>
            <a:off x="455054" y="878325"/>
            <a:ext cx="3411600" cy="3460500"/>
          </a:xfrm>
          <a:prstGeom prst="ellipse">
            <a:avLst/>
          </a:prstGeom>
          <a:noFill/>
          <a:ln w="9525" cap="flat" cmpd="sng">
            <a:solidFill>
              <a:schemeClr val="dk1"/>
            </a:solidFill>
            <a:prstDash val="solid"/>
            <a:round/>
            <a:headEnd type="none" w="sm" len="sm"/>
            <a:tailEnd type="none" w="sm" len="sm"/>
          </a:ln>
        </p:spPr>
      </p:pic>
      <p:sp>
        <p:nvSpPr>
          <p:cNvPr id="5" name="TextBox 4">
            <a:extLst>
              <a:ext uri="{FF2B5EF4-FFF2-40B4-BE49-F238E27FC236}">
                <a16:creationId xmlns:a16="http://schemas.microsoft.com/office/drawing/2014/main" id="{4D463553-240E-93B6-DD37-828988DB639B}"/>
              </a:ext>
            </a:extLst>
          </p:cNvPr>
          <p:cNvSpPr txBox="1"/>
          <p:nvPr/>
        </p:nvSpPr>
        <p:spPr>
          <a:xfrm>
            <a:off x="6475817" y="102244"/>
            <a:ext cx="2558563"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b="1" baseline="0" dirty="0">
                <a:solidFill>
                  <a:srgbClr val="03121B"/>
                </a:solidFill>
                <a:latin typeface="Century Gothic"/>
              </a:rPr>
              <a:t>Crypto Volatility and Risk Analyzer</a:t>
            </a:r>
            <a:r>
              <a:rPr sz="1100" b="1" dirty="0">
                <a:latin typeface="Century Gothic"/>
                <a:ea typeface="Montserrat ExtraBold"/>
                <a:cs typeface="Montserrat ExtraBold"/>
              </a:rPr>
              <a:t>​</a:t>
            </a:r>
            <a:endParaRPr lang="en-US" sz="1100" b="1">
              <a:latin typeface="Century Gothic"/>
            </a:endParaRPr>
          </a:p>
          <a:p>
            <a:pPr algn="ctr"/>
            <a:endParaRPr lang="en-US"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2">
          <a:extLst>
            <a:ext uri="{FF2B5EF4-FFF2-40B4-BE49-F238E27FC236}">
              <a16:creationId xmlns:a16="http://schemas.microsoft.com/office/drawing/2014/main" id="{6921D822-38A3-2978-FC90-C99BC09FD251}"/>
            </a:ext>
          </a:extLst>
        </p:cNvPr>
        <p:cNvGrpSpPr/>
        <p:nvPr/>
      </p:nvGrpSpPr>
      <p:grpSpPr>
        <a:xfrm>
          <a:off x="0" y="0"/>
          <a:ext cx="0" cy="0"/>
          <a:chOff x="0" y="0"/>
          <a:chExt cx="0" cy="0"/>
        </a:xfrm>
      </p:grpSpPr>
      <p:sp>
        <p:nvSpPr>
          <p:cNvPr id="424" name="Google Shape;424;p38">
            <a:extLst>
              <a:ext uri="{FF2B5EF4-FFF2-40B4-BE49-F238E27FC236}">
                <a16:creationId xmlns:a16="http://schemas.microsoft.com/office/drawing/2014/main" id="{AC3B3A8A-BA53-1A73-0493-7B7169DF8342}"/>
              </a:ext>
            </a:extLst>
          </p:cNvPr>
          <p:cNvSpPr/>
          <p:nvPr/>
        </p:nvSpPr>
        <p:spPr>
          <a:xfrm>
            <a:off x="422375" y="630000"/>
            <a:ext cx="2619300" cy="492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8">
            <a:extLst>
              <a:ext uri="{FF2B5EF4-FFF2-40B4-BE49-F238E27FC236}">
                <a16:creationId xmlns:a16="http://schemas.microsoft.com/office/drawing/2014/main" id="{EF3B8F79-7C98-DAAD-3CC2-F34960152C46}"/>
              </a:ext>
            </a:extLst>
          </p:cNvPr>
          <p:cNvSpPr txBox="1">
            <a:spLocks noGrp="1"/>
          </p:cNvSpPr>
          <p:nvPr>
            <p:ph type="body" idx="1"/>
          </p:nvPr>
        </p:nvSpPr>
        <p:spPr>
          <a:xfrm>
            <a:off x="722586" y="1567857"/>
            <a:ext cx="6512030" cy="2475923"/>
          </a:xfrm>
          <a:prstGeom prst="rect">
            <a:avLst/>
          </a:prstGeom>
        </p:spPr>
        <p:txBody>
          <a:bodyPr spcFirstLastPara="1" wrap="square" lIns="91425" tIns="91425" rIns="91425" bIns="91425" anchor="ctr" anchorCtr="0">
            <a:noAutofit/>
          </a:bodyPr>
          <a:lstStyle/>
          <a:p>
            <a:pPr marL="139700" indent="0">
              <a:buNone/>
            </a:pPr>
            <a:r>
              <a:rPr lang="en" dirty="0">
                <a:solidFill>
                  <a:schemeClr val="accent3"/>
                </a:solidFill>
                <a:latin typeface="Century Gothic"/>
              </a:rPr>
              <a:t>The analyzer collects and processes historical cryptocurrency price data, applies statistical and data analytics techniques to measure price fluctuations, calculates volatility and risk indicators, and visualizes these metrics through charts and trends to highlight market instability.</a:t>
            </a:r>
            <a:endParaRPr lang="en-US" dirty="0">
              <a:solidFill>
                <a:schemeClr val="accent3"/>
              </a:solidFill>
              <a:latin typeface="Century Gothic"/>
            </a:endParaRPr>
          </a:p>
          <a:p>
            <a:pPr marL="139700" indent="0">
              <a:buNone/>
            </a:pPr>
            <a:endParaRPr lang="en-US" dirty="0">
              <a:latin typeface="Century Gothic"/>
            </a:endParaRPr>
          </a:p>
          <a:p>
            <a:pPr marL="139700" indent="0">
              <a:buNone/>
            </a:pPr>
            <a:r>
              <a:rPr lang="en" b="1" dirty="0">
                <a:solidFill>
                  <a:schemeClr val="accent3"/>
                </a:solidFill>
                <a:latin typeface="Century Gothic"/>
              </a:rPr>
              <a:t>Expected Outcome-</a:t>
            </a:r>
          </a:p>
          <a:p>
            <a:pPr marL="139700" indent="0">
              <a:buNone/>
            </a:pPr>
            <a:r>
              <a:rPr lang="en" dirty="0">
                <a:solidFill>
                  <a:schemeClr val="accent3"/>
                </a:solidFill>
                <a:latin typeface="Century Gothic"/>
              </a:rPr>
              <a:t>The expected outcome is a system that provides clear volatility measurements, risk indicators, and visual insights into cryptocurrency price behavior, enabling investors and learners to assess risk more accurately and improve decision-making in cryptocurrency investments.</a:t>
            </a:r>
          </a:p>
          <a:p>
            <a:pPr>
              <a:buFont typeface="Arial"/>
              <a:buChar char="•"/>
            </a:pPr>
            <a:endParaRPr lang="en" dirty="0">
              <a:solidFill>
                <a:schemeClr val="accent3"/>
              </a:solidFill>
              <a:latin typeface="Century Gothic"/>
            </a:endParaRPr>
          </a:p>
          <a:p>
            <a:pPr marL="0" indent="0">
              <a:buNone/>
            </a:pPr>
            <a:endParaRPr lang="en" dirty="0">
              <a:solidFill>
                <a:schemeClr val="accent3"/>
              </a:solidFill>
            </a:endParaRPr>
          </a:p>
        </p:txBody>
      </p:sp>
      <p:sp>
        <p:nvSpPr>
          <p:cNvPr id="426" name="Google Shape;426;p38">
            <a:extLst>
              <a:ext uri="{FF2B5EF4-FFF2-40B4-BE49-F238E27FC236}">
                <a16:creationId xmlns:a16="http://schemas.microsoft.com/office/drawing/2014/main" id="{6CBD5F27-1C9D-64F6-D91A-3493F37E8EEB}"/>
              </a:ext>
            </a:extLst>
          </p:cNvPr>
          <p:cNvSpPr txBox="1">
            <a:spLocks noGrp="1"/>
          </p:cNvSpPr>
          <p:nvPr>
            <p:ph type="title"/>
          </p:nvPr>
        </p:nvSpPr>
        <p:spPr>
          <a:xfrm>
            <a:off x="720000" y="805922"/>
            <a:ext cx="4813546" cy="493571"/>
          </a:xfrm>
          <a:prstGeom prst="rect">
            <a:avLst/>
          </a:prstGeom>
        </p:spPr>
        <p:txBody>
          <a:bodyPr spcFirstLastPara="1" wrap="square" lIns="91425" tIns="91425" rIns="91425" bIns="91425" anchor="t" anchorCtr="0">
            <a:noAutofit/>
          </a:bodyPr>
          <a:lstStyle/>
          <a:p>
            <a:r>
              <a:rPr lang="en" dirty="0"/>
              <a:t>What the Analyzer Does?</a:t>
            </a:r>
            <a:endParaRPr lang="en-US" dirty="0"/>
          </a:p>
        </p:txBody>
      </p:sp>
      <p:grpSp>
        <p:nvGrpSpPr>
          <p:cNvPr id="427" name="Google Shape;427;p38">
            <a:extLst>
              <a:ext uri="{FF2B5EF4-FFF2-40B4-BE49-F238E27FC236}">
                <a16:creationId xmlns:a16="http://schemas.microsoft.com/office/drawing/2014/main" id="{063874F1-5653-AA3D-5381-03769E2A3A1A}"/>
              </a:ext>
            </a:extLst>
          </p:cNvPr>
          <p:cNvGrpSpPr/>
          <p:nvPr/>
        </p:nvGrpSpPr>
        <p:grpSpPr>
          <a:xfrm>
            <a:off x="5931397" y="379857"/>
            <a:ext cx="492036" cy="492056"/>
            <a:chOff x="238125" y="1209825"/>
            <a:chExt cx="621650" cy="621675"/>
          </a:xfrm>
        </p:grpSpPr>
        <p:sp>
          <p:nvSpPr>
            <p:cNvPr id="428" name="Google Shape;428;p38">
              <a:extLst>
                <a:ext uri="{FF2B5EF4-FFF2-40B4-BE49-F238E27FC236}">
                  <a16:creationId xmlns:a16="http://schemas.microsoft.com/office/drawing/2014/main" id="{1A3D31A7-72F2-ADE9-D02F-0CD3AC04BD7A}"/>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8">
              <a:extLst>
                <a:ext uri="{FF2B5EF4-FFF2-40B4-BE49-F238E27FC236}">
                  <a16:creationId xmlns:a16="http://schemas.microsoft.com/office/drawing/2014/main" id="{D3D29B13-1A0A-1A3E-FF7E-C5D19C608C75}"/>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8">
              <a:extLst>
                <a:ext uri="{FF2B5EF4-FFF2-40B4-BE49-F238E27FC236}">
                  <a16:creationId xmlns:a16="http://schemas.microsoft.com/office/drawing/2014/main" id="{540534DC-9D91-9AB9-2348-C3A74366845C}"/>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8">
              <a:extLst>
                <a:ext uri="{FF2B5EF4-FFF2-40B4-BE49-F238E27FC236}">
                  <a16:creationId xmlns:a16="http://schemas.microsoft.com/office/drawing/2014/main" id="{986929AC-EBA5-CF90-B5D6-26F7426DF732}"/>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8">
              <a:extLst>
                <a:ext uri="{FF2B5EF4-FFF2-40B4-BE49-F238E27FC236}">
                  <a16:creationId xmlns:a16="http://schemas.microsoft.com/office/drawing/2014/main" id="{82963E7D-A490-7231-FEBC-8695E60D7BFA}"/>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8">
              <a:extLst>
                <a:ext uri="{FF2B5EF4-FFF2-40B4-BE49-F238E27FC236}">
                  <a16:creationId xmlns:a16="http://schemas.microsoft.com/office/drawing/2014/main" id="{AC811E59-EE32-DD98-38A6-821F02A92A28}"/>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8">
              <a:extLst>
                <a:ext uri="{FF2B5EF4-FFF2-40B4-BE49-F238E27FC236}">
                  <a16:creationId xmlns:a16="http://schemas.microsoft.com/office/drawing/2014/main" id="{2556CA04-80A1-4913-564B-03C172686C5D}"/>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8">
              <a:extLst>
                <a:ext uri="{FF2B5EF4-FFF2-40B4-BE49-F238E27FC236}">
                  <a16:creationId xmlns:a16="http://schemas.microsoft.com/office/drawing/2014/main" id="{93BD5907-F195-D0A1-0929-A75FA2C2DD82}"/>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38">
            <a:extLst>
              <a:ext uri="{FF2B5EF4-FFF2-40B4-BE49-F238E27FC236}">
                <a16:creationId xmlns:a16="http://schemas.microsoft.com/office/drawing/2014/main" id="{85F1C6E1-F6DB-56FC-F3E0-E31898C8C197}"/>
              </a:ext>
            </a:extLst>
          </p:cNvPr>
          <p:cNvGrpSpPr/>
          <p:nvPr/>
        </p:nvGrpSpPr>
        <p:grpSpPr>
          <a:xfrm>
            <a:off x="4025174" y="4267470"/>
            <a:ext cx="492036" cy="492056"/>
            <a:chOff x="238125" y="1209825"/>
            <a:chExt cx="621650" cy="621675"/>
          </a:xfrm>
        </p:grpSpPr>
        <p:sp>
          <p:nvSpPr>
            <p:cNvPr id="437" name="Google Shape;437;p38">
              <a:extLst>
                <a:ext uri="{FF2B5EF4-FFF2-40B4-BE49-F238E27FC236}">
                  <a16:creationId xmlns:a16="http://schemas.microsoft.com/office/drawing/2014/main" id="{224503F7-3FEC-AE89-7372-336B4B188A67}"/>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8">
              <a:extLst>
                <a:ext uri="{FF2B5EF4-FFF2-40B4-BE49-F238E27FC236}">
                  <a16:creationId xmlns:a16="http://schemas.microsoft.com/office/drawing/2014/main" id="{D2BDF850-6D7E-04FD-4AE8-F83A7BA0BD59}"/>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8">
              <a:extLst>
                <a:ext uri="{FF2B5EF4-FFF2-40B4-BE49-F238E27FC236}">
                  <a16:creationId xmlns:a16="http://schemas.microsoft.com/office/drawing/2014/main" id="{B39411CB-C2C5-89D3-68E3-AD01448026E1}"/>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8">
              <a:extLst>
                <a:ext uri="{FF2B5EF4-FFF2-40B4-BE49-F238E27FC236}">
                  <a16:creationId xmlns:a16="http://schemas.microsoft.com/office/drawing/2014/main" id="{E65FBEA1-E1C3-7463-044C-90F383050BA5}"/>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8">
              <a:extLst>
                <a:ext uri="{FF2B5EF4-FFF2-40B4-BE49-F238E27FC236}">
                  <a16:creationId xmlns:a16="http://schemas.microsoft.com/office/drawing/2014/main" id="{E4890C9E-9F9E-29CF-4EB4-3B7C653EBEA5}"/>
                </a:ext>
              </a:extLst>
            </p:cNvPr>
            <p:cNvSpPr/>
            <p:nvPr/>
          </p:nvSpPr>
          <p:spPr>
            <a:xfrm>
              <a:off x="238125" y="1506350"/>
              <a:ext cx="191200" cy="28650"/>
            </a:xfrm>
            <a:custGeom>
              <a:avLst/>
              <a:gdLst/>
              <a:ahLst/>
              <a:cxnLst/>
              <a:rect l="l" t="t" r="r" b="b"/>
              <a:pathLst>
                <a:path w="7648" h="1146" extrusionOk="0">
                  <a:moveTo>
                    <a:pt x="573" y="0"/>
                  </a:moveTo>
                  <a:lnTo>
                    <a:pt x="368" y="41"/>
                  </a:lnTo>
                  <a:lnTo>
                    <a:pt x="164" y="164"/>
                  </a:lnTo>
                  <a:lnTo>
                    <a:pt x="41" y="327"/>
                  </a:lnTo>
                  <a:lnTo>
                    <a:pt x="0" y="573"/>
                  </a:lnTo>
                  <a:lnTo>
                    <a:pt x="41" y="777"/>
                  </a:lnTo>
                  <a:lnTo>
                    <a:pt x="164" y="941"/>
                  </a:lnTo>
                  <a:lnTo>
                    <a:pt x="368" y="1063"/>
                  </a:lnTo>
                  <a:lnTo>
                    <a:pt x="573" y="1145"/>
                  </a:lnTo>
                  <a:lnTo>
                    <a:pt x="7075" y="1145"/>
                  </a:lnTo>
                  <a:lnTo>
                    <a:pt x="7280" y="1063"/>
                  </a:lnTo>
                  <a:lnTo>
                    <a:pt x="7484" y="941"/>
                  </a:lnTo>
                  <a:lnTo>
                    <a:pt x="7607" y="777"/>
                  </a:lnTo>
                  <a:lnTo>
                    <a:pt x="7648" y="573"/>
                  </a:lnTo>
                  <a:lnTo>
                    <a:pt x="7607" y="327"/>
                  </a:lnTo>
                  <a:lnTo>
                    <a:pt x="7484" y="164"/>
                  </a:lnTo>
                  <a:lnTo>
                    <a:pt x="7280" y="41"/>
                  </a:lnTo>
                  <a:lnTo>
                    <a:pt x="7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8">
              <a:extLst>
                <a:ext uri="{FF2B5EF4-FFF2-40B4-BE49-F238E27FC236}">
                  <a16:creationId xmlns:a16="http://schemas.microsoft.com/office/drawing/2014/main" id="{6E3133D1-4889-8F42-4649-41DC76900462}"/>
                </a:ext>
              </a:extLst>
            </p:cNvPr>
            <p:cNvSpPr/>
            <p:nvPr/>
          </p:nvSpPr>
          <p:spPr>
            <a:xfrm>
              <a:off x="668550" y="1506350"/>
              <a:ext cx="191225" cy="28650"/>
            </a:xfrm>
            <a:custGeom>
              <a:avLst/>
              <a:gdLst/>
              <a:ahLst/>
              <a:cxnLst/>
              <a:rect l="l" t="t" r="r" b="b"/>
              <a:pathLst>
                <a:path w="7649" h="1146" extrusionOk="0">
                  <a:moveTo>
                    <a:pt x="573" y="0"/>
                  </a:moveTo>
                  <a:lnTo>
                    <a:pt x="369" y="82"/>
                  </a:lnTo>
                  <a:lnTo>
                    <a:pt x="164" y="205"/>
                  </a:lnTo>
                  <a:lnTo>
                    <a:pt x="42" y="368"/>
                  </a:lnTo>
                  <a:lnTo>
                    <a:pt x="1" y="573"/>
                  </a:lnTo>
                  <a:lnTo>
                    <a:pt x="42" y="818"/>
                  </a:lnTo>
                  <a:lnTo>
                    <a:pt x="164" y="982"/>
                  </a:lnTo>
                  <a:lnTo>
                    <a:pt x="369" y="1104"/>
                  </a:lnTo>
                  <a:lnTo>
                    <a:pt x="573" y="1145"/>
                  </a:lnTo>
                  <a:lnTo>
                    <a:pt x="7076" y="1145"/>
                  </a:lnTo>
                  <a:lnTo>
                    <a:pt x="7281" y="1104"/>
                  </a:lnTo>
                  <a:lnTo>
                    <a:pt x="7485" y="982"/>
                  </a:lnTo>
                  <a:lnTo>
                    <a:pt x="7608" y="818"/>
                  </a:lnTo>
                  <a:lnTo>
                    <a:pt x="7649" y="573"/>
                  </a:lnTo>
                  <a:lnTo>
                    <a:pt x="7608" y="368"/>
                  </a:lnTo>
                  <a:lnTo>
                    <a:pt x="7485" y="205"/>
                  </a:lnTo>
                  <a:lnTo>
                    <a:pt x="7281" y="82"/>
                  </a:lnTo>
                  <a:lnTo>
                    <a:pt x="70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8">
              <a:extLst>
                <a:ext uri="{FF2B5EF4-FFF2-40B4-BE49-F238E27FC236}">
                  <a16:creationId xmlns:a16="http://schemas.microsoft.com/office/drawing/2014/main" id="{F4652684-580E-0336-D773-092777D98077}"/>
                </a:ext>
              </a:extLst>
            </p:cNvPr>
            <p:cNvSpPr/>
            <p:nvPr/>
          </p:nvSpPr>
          <p:spPr>
            <a:xfrm>
              <a:off x="534625" y="1640275"/>
              <a:ext cx="28650" cy="191225"/>
            </a:xfrm>
            <a:custGeom>
              <a:avLst/>
              <a:gdLst/>
              <a:ahLst/>
              <a:cxnLst/>
              <a:rect l="l" t="t" r="r" b="b"/>
              <a:pathLst>
                <a:path w="1146" h="7649" extrusionOk="0">
                  <a:moveTo>
                    <a:pt x="573" y="1"/>
                  </a:moveTo>
                  <a:lnTo>
                    <a:pt x="327" y="42"/>
                  </a:lnTo>
                  <a:lnTo>
                    <a:pt x="164" y="164"/>
                  </a:lnTo>
                  <a:lnTo>
                    <a:pt x="41" y="369"/>
                  </a:lnTo>
                  <a:lnTo>
                    <a:pt x="0" y="573"/>
                  </a:lnTo>
                  <a:lnTo>
                    <a:pt x="0" y="7076"/>
                  </a:lnTo>
                  <a:lnTo>
                    <a:pt x="41" y="7280"/>
                  </a:lnTo>
                  <a:lnTo>
                    <a:pt x="164" y="7485"/>
                  </a:lnTo>
                  <a:lnTo>
                    <a:pt x="327" y="7608"/>
                  </a:lnTo>
                  <a:lnTo>
                    <a:pt x="573" y="7648"/>
                  </a:lnTo>
                  <a:lnTo>
                    <a:pt x="777" y="7608"/>
                  </a:lnTo>
                  <a:lnTo>
                    <a:pt x="941" y="7485"/>
                  </a:lnTo>
                  <a:lnTo>
                    <a:pt x="1064" y="7280"/>
                  </a:lnTo>
                  <a:lnTo>
                    <a:pt x="1145" y="7076"/>
                  </a:lnTo>
                  <a:lnTo>
                    <a:pt x="1145" y="573"/>
                  </a:lnTo>
                  <a:lnTo>
                    <a:pt x="1064" y="369"/>
                  </a:lnTo>
                  <a:lnTo>
                    <a:pt x="941" y="164"/>
                  </a:lnTo>
                  <a:lnTo>
                    <a:pt x="777"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8">
              <a:extLst>
                <a:ext uri="{FF2B5EF4-FFF2-40B4-BE49-F238E27FC236}">
                  <a16:creationId xmlns:a16="http://schemas.microsoft.com/office/drawing/2014/main" id="{97A5C2F2-F847-47DE-6DB9-061EDC7B6ED7}"/>
                </a:ext>
              </a:extLst>
            </p:cNvPr>
            <p:cNvSpPr/>
            <p:nvPr/>
          </p:nvSpPr>
          <p:spPr>
            <a:xfrm>
              <a:off x="534625" y="1209825"/>
              <a:ext cx="28650" cy="191225"/>
            </a:xfrm>
            <a:custGeom>
              <a:avLst/>
              <a:gdLst/>
              <a:ahLst/>
              <a:cxnLst/>
              <a:rect l="l" t="t" r="r" b="b"/>
              <a:pathLst>
                <a:path w="1146" h="7649" extrusionOk="0">
                  <a:moveTo>
                    <a:pt x="573" y="1"/>
                  </a:moveTo>
                  <a:lnTo>
                    <a:pt x="368" y="42"/>
                  </a:lnTo>
                  <a:lnTo>
                    <a:pt x="205" y="164"/>
                  </a:lnTo>
                  <a:lnTo>
                    <a:pt x="82" y="369"/>
                  </a:lnTo>
                  <a:lnTo>
                    <a:pt x="0" y="573"/>
                  </a:lnTo>
                  <a:lnTo>
                    <a:pt x="0" y="7076"/>
                  </a:lnTo>
                  <a:lnTo>
                    <a:pt x="82" y="7281"/>
                  </a:lnTo>
                  <a:lnTo>
                    <a:pt x="205" y="7485"/>
                  </a:lnTo>
                  <a:lnTo>
                    <a:pt x="368" y="7608"/>
                  </a:lnTo>
                  <a:lnTo>
                    <a:pt x="573" y="7649"/>
                  </a:lnTo>
                  <a:lnTo>
                    <a:pt x="818" y="7608"/>
                  </a:lnTo>
                  <a:lnTo>
                    <a:pt x="982" y="7485"/>
                  </a:lnTo>
                  <a:lnTo>
                    <a:pt x="1104" y="7281"/>
                  </a:lnTo>
                  <a:lnTo>
                    <a:pt x="1145" y="7076"/>
                  </a:lnTo>
                  <a:lnTo>
                    <a:pt x="1145" y="573"/>
                  </a:lnTo>
                  <a:lnTo>
                    <a:pt x="1104" y="369"/>
                  </a:lnTo>
                  <a:lnTo>
                    <a:pt x="982" y="164"/>
                  </a:lnTo>
                  <a:lnTo>
                    <a:pt x="818" y="42"/>
                  </a:lnTo>
                  <a:lnTo>
                    <a:pt x="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44D3CC7B-8DA3-F390-00A5-C7C577627797}"/>
              </a:ext>
            </a:extLst>
          </p:cNvPr>
          <p:cNvSpPr txBox="1"/>
          <p:nvPr/>
        </p:nvSpPr>
        <p:spPr>
          <a:xfrm>
            <a:off x="6475817" y="102244"/>
            <a:ext cx="2558563"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b="1" baseline="0" dirty="0">
                <a:solidFill>
                  <a:srgbClr val="03121B"/>
                </a:solidFill>
                <a:latin typeface="Century Gothic"/>
              </a:rPr>
              <a:t>Crypto Volatility and Risk Analyzer</a:t>
            </a:r>
            <a:r>
              <a:rPr sz="1100" b="1" dirty="0">
                <a:latin typeface="Century Gothic"/>
                <a:ea typeface="Montserrat ExtraBold"/>
                <a:cs typeface="Montserrat ExtraBold"/>
              </a:rPr>
              <a:t>​</a:t>
            </a:r>
            <a:endParaRPr lang="en-US" sz="1100" b="1">
              <a:latin typeface="Century Gothic"/>
            </a:endParaRPr>
          </a:p>
          <a:p>
            <a:pPr algn="ctr"/>
            <a:endParaRPr lang="en-US" b="1" dirty="0"/>
          </a:p>
        </p:txBody>
      </p:sp>
    </p:spTree>
    <p:extLst>
      <p:ext uri="{BB962C8B-B14F-4D97-AF65-F5344CB8AC3E}">
        <p14:creationId xmlns:p14="http://schemas.microsoft.com/office/powerpoint/2010/main" val="54531849"/>
      </p:ext>
    </p:extLst>
  </p:cSld>
  <p:clrMapOvr>
    <a:masterClrMapping/>
  </p:clrMapOvr>
</p:sld>
</file>

<file path=ppt/theme/theme1.xml><?xml version="1.0" encoding="utf-8"?>
<a:theme xmlns:a="http://schemas.openxmlformats.org/drawingml/2006/main" name="Crypto Slides by Slidesgo">
  <a:themeElements>
    <a:clrScheme name="Simple Light">
      <a:dk1>
        <a:srgbClr val="03121B"/>
      </a:dk1>
      <a:lt1>
        <a:srgbClr val="FFFFFF"/>
      </a:lt1>
      <a:dk2>
        <a:srgbClr val="C4E2FF"/>
      </a:dk2>
      <a:lt2>
        <a:srgbClr val="CFFFE0"/>
      </a:lt2>
      <a:accent1>
        <a:srgbClr val="F0C4FF"/>
      </a:accent1>
      <a:accent2>
        <a:srgbClr val="FFECBC"/>
      </a:accent2>
      <a:accent3>
        <a:srgbClr val="000000"/>
      </a:accent3>
      <a:accent4>
        <a:srgbClr val="FFFFFF"/>
      </a:accent4>
      <a:accent5>
        <a:srgbClr val="FFFFFF"/>
      </a:accent5>
      <a:accent6>
        <a:srgbClr val="FFFFFF"/>
      </a:accent6>
      <a:hlink>
        <a:srgbClr val="0312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15</Slides>
  <Notes>15</Notes>
  <HiddenSlides>0</HiddenSlides>
  <ScaleCrop>false</ScaleCrop>
  <HeadingPairs>
    <vt:vector size="4" baseType="variant">
      <vt:variant>
        <vt:lpstr>Theme</vt:lpstr>
      </vt:variant>
      <vt:variant>
        <vt:i4>2</vt:i4>
      </vt:variant>
      <vt:variant>
        <vt:lpstr>Slide Titles</vt:lpstr>
      </vt:variant>
      <vt:variant>
        <vt:i4>15</vt:i4>
      </vt:variant>
    </vt:vector>
  </HeadingPairs>
  <TitlesOfParts>
    <vt:vector size="17" baseType="lpstr">
      <vt:lpstr>Crypto Slides by Slidesgo</vt:lpstr>
      <vt:lpstr>Slidesgo Final Pages</vt:lpstr>
      <vt:lpstr>Crypto Volatility and Risk Analyzer</vt:lpstr>
      <vt:lpstr>Introduction</vt:lpstr>
      <vt:lpstr>Problem Statement – Volatility in Cryptocurrency</vt:lpstr>
      <vt:lpstr>Need for Risk Analysis</vt:lpstr>
      <vt:lpstr>Blockchain</vt:lpstr>
      <vt:lpstr>What is Block Sharing ?</vt:lpstr>
      <vt:lpstr>Abstract</vt:lpstr>
      <vt:lpstr>Aim</vt:lpstr>
      <vt:lpstr>What the Analyzer Does?</vt:lpstr>
      <vt:lpstr>Libraries Used</vt:lpstr>
      <vt:lpstr>Project objectives</vt:lpstr>
      <vt:lpstr>Proposed modules</vt:lpstr>
      <vt:lpstr>Conclusion</vt:lpstr>
      <vt:lpstr>Future Scope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290</cp:revision>
  <dcterms:modified xsi:type="dcterms:W3CDTF">2026-01-09T13:16:14Z</dcterms:modified>
</cp:coreProperties>
</file>

<file path=docProps/thumbnail.jpeg>
</file>